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3" r:id="rId1"/>
    <p:sldMasterId id="2147483654" r:id="rId2"/>
    <p:sldMasterId id="2147483655" r:id="rId3"/>
    <p:sldMasterId id="2147483656" r:id="rId4"/>
    <p:sldMasterId id="2147483657" r:id="rId5"/>
  </p:sldMasterIdLst>
  <p:notesMasterIdLst>
    <p:notesMasterId r:id="rId41"/>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Lst>
  <p:sldSz cx="9144000" cy="6858000" type="screen4x3"/>
  <p:notesSz cx="7010400" cy="9296400"/>
  <p:embeddedFontLst>
    <p:embeddedFont>
      <p:font typeface="Calibri" panose="020F0502020204030204" pitchFamily="34" charset="0"/>
      <p:regular r:id="rId42"/>
      <p:bold r:id="rId43"/>
      <p:italic r:id="rId44"/>
      <p:boldItalic r:id="rId45"/>
    </p:embeddedFont>
    <p:embeddedFont>
      <p:font typeface="Bookman Old Style" panose="02050604050505020204" pitchFamily="18" charset="0"/>
      <p:regular r:id="rId46"/>
      <p:bold r:id="rId47"/>
      <p:italic r:id="rId48"/>
      <p:boldItalic r:id="rId49"/>
    </p:embeddedFont>
    <p:embeddedFont>
      <p:font typeface="Gill Sans" panose="020B0604020202020204" charset="0"/>
      <p:regular r:id="rId50"/>
      <p:bold r:id="rId51"/>
    </p:embeddedFont>
    <p:embeddedFont>
      <p:font typeface="Candara" panose="020E0502030303020204" pitchFamily="34" charset="0"/>
      <p:regular r:id="rId52"/>
      <p:bold r:id="rId53"/>
      <p:italic r:id="rId54"/>
      <p:boldItalic r:id="rId55"/>
    </p:embeddedFont>
    <p:embeddedFont>
      <p:font typeface="Century Gothic" panose="020B0502020202020204" pitchFamily="34" charset="0"/>
      <p:regular r:id="rId56"/>
      <p:bold r:id="rId57"/>
      <p:italic r:id="rId58"/>
      <p:boldItalic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88D1065-A7D1-4CBB-9125-B6D4AB31A711}">
  <a:tblStyle styleId="{188D1065-A7D1-4CBB-9125-B6D4AB31A711}"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167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font" Target="fonts/font14.fntdata"/><Relationship Id="rId63"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font" Target="fonts/font17.fntdata"/><Relationship Id="rId5" Type="http://schemas.openxmlformats.org/officeDocument/2006/relationships/slideMaster" Target="slideMasters/slideMaster5.xml"/><Relationship Id="rId61" Type="http://schemas.openxmlformats.org/officeDocument/2006/relationships/viewProps" Target="view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font" Target="fonts/font15.fntdata"/><Relationship Id="rId8" Type="http://schemas.openxmlformats.org/officeDocument/2006/relationships/slide" Target="slides/slide3.xml"/><Relationship Id="rId51" Type="http://schemas.openxmlformats.org/officeDocument/2006/relationships/font" Target="fonts/font10.fntdata"/><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font" Target="fonts/font5.fntdata"/><Relationship Id="rId59" Type="http://schemas.openxmlformats.org/officeDocument/2006/relationships/font" Target="fonts/font18.fntdata"/><Relationship Id="rId20" Type="http://schemas.openxmlformats.org/officeDocument/2006/relationships/slide" Target="slides/slide15.xml"/><Relationship Id="rId41" Type="http://schemas.openxmlformats.org/officeDocument/2006/relationships/notesMaster" Target="notesMasters/notesMaster1.xml"/><Relationship Id="rId54" Type="http://schemas.openxmlformats.org/officeDocument/2006/relationships/font" Target="fonts/font13.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8.fntdata"/><Relationship Id="rId57" Type="http://schemas.openxmlformats.org/officeDocument/2006/relationships/font" Target="fonts/font16.fntdata"/><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font" Target="fonts/font3.fntdata"/><Relationship Id="rId52" Type="http://schemas.openxmlformats.org/officeDocument/2006/relationships/font" Target="fonts/font11.fntdata"/><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8475" cy="465137"/>
          </a:xfrm>
          <a:prstGeom prst="rect">
            <a:avLst/>
          </a:prstGeom>
          <a:noFill/>
          <a:ln>
            <a:noFill/>
          </a:ln>
        </p:spPr>
        <p:txBody>
          <a:bodyPr spcFirstLastPara="1" wrap="square" lIns="93500" tIns="46750" rIns="93500" bIns="4675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70337" y="0"/>
            <a:ext cx="3038475" cy="465137"/>
          </a:xfrm>
          <a:prstGeom prst="rect">
            <a:avLst/>
          </a:prstGeom>
          <a:noFill/>
          <a:ln>
            <a:noFill/>
          </a:ln>
        </p:spPr>
        <p:txBody>
          <a:bodyPr spcFirstLastPara="1" wrap="square" lIns="93500" tIns="46750" rIns="93500" bIns="4675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81100" y="696912"/>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701675" y="4416425"/>
            <a:ext cx="5607050" cy="4183062"/>
          </a:xfrm>
          <a:prstGeom prst="rect">
            <a:avLst/>
          </a:prstGeom>
          <a:noFill/>
          <a:ln>
            <a:noFill/>
          </a:ln>
        </p:spPr>
        <p:txBody>
          <a:bodyPr spcFirstLastPara="1" wrap="square" lIns="93500" tIns="46750" rIns="93500" bIns="4675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829675"/>
            <a:ext cx="3038475" cy="465137"/>
          </a:xfrm>
          <a:prstGeom prst="rect">
            <a:avLst/>
          </a:prstGeom>
          <a:noFill/>
          <a:ln>
            <a:noFill/>
          </a:ln>
        </p:spPr>
        <p:txBody>
          <a:bodyPr spcFirstLastPara="1" wrap="square" lIns="93500" tIns="46750" rIns="93500" bIns="46750" anchor="b"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70337" y="8829675"/>
            <a:ext cx="3038475" cy="465137"/>
          </a:xfrm>
          <a:prstGeom prst="rect">
            <a:avLst/>
          </a:prstGeom>
          <a:noFill/>
          <a:ln>
            <a:noFill/>
          </a:ln>
        </p:spPr>
        <p:txBody>
          <a:bodyPr spcFirstLastPara="1" wrap="square" lIns="93500" tIns="46750" rIns="93500" bIns="467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1:notes"/>
          <p:cNvSpPr txBox="1">
            <a:spLocks noGrp="1"/>
          </p:cNvSpPr>
          <p:nvPr>
            <p:ph type="body" idx="1"/>
          </p:nvPr>
        </p:nvSpPr>
        <p:spPr>
          <a:xfrm>
            <a:off x="701675" y="4416425"/>
            <a:ext cx="5607050" cy="4183062"/>
          </a:xfrm>
          <a:prstGeom prst="rect">
            <a:avLst/>
          </a:prstGeom>
          <a:noFill/>
          <a:ln>
            <a:noFill/>
          </a:ln>
        </p:spPr>
        <p:txBody>
          <a:bodyPr spcFirstLastPara="1" wrap="square" lIns="93500" tIns="46750" rIns="93500" bIns="46750" anchor="t" anchorCtr="0">
            <a:noAutofit/>
          </a:bodyPr>
          <a:lstStyle/>
          <a:p>
            <a:pPr marL="0" lvl="0" indent="0" algn="l" rtl="0">
              <a:lnSpc>
                <a:spcPct val="100000"/>
              </a:lnSpc>
              <a:spcBef>
                <a:spcPts val="0"/>
              </a:spcBef>
              <a:spcAft>
                <a:spcPts val="0"/>
              </a:spcAft>
              <a:buSzPts val="1400"/>
              <a:buNone/>
            </a:pPr>
            <a:endParaRPr/>
          </a:p>
        </p:txBody>
      </p:sp>
      <p:sp>
        <p:nvSpPr>
          <p:cNvPr id="56" name="Google Shape;56;p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1:notes"/>
          <p:cNvSpPr txBox="1">
            <a:spLocks noGrp="1"/>
          </p:cNvSpPr>
          <p:nvPr>
            <p:ph type="body" idx="1"/>
          </p:nvPr>
        </p:nvSpPr>
        <p:spPr>
          <a:xfrm>
            <a:off x="701675" y="4416425"/>
            <a:ext cx="5607050" cy="4183062"/>
          </a:xfrm>
          <a:prstGeom prst="rect">
            <a:avLst/>
          </a:prstGeom>
          <a:noFill/>
          <a:ln>
            <a:noFill/>
          </a:ln>
        </p:spPr>
        <p:txBody>
          <a:bodyPr spcFirstLastPara="1" wrap="square" lIns="93500" tIns="46750" rIns="93500" bIns="46750" anchor="t" anchorCtr="0">
            <a:noAutofit/>
          </a:bodyPr>
          <a:lstStyle/>
          <a:p>
            <a:pPr marL="0" lvl="0" indent="0" algn="l" rtl="0">
              <a:lnSpc>
                <a:spcPct val="100000"/>
              </a:lnSpc>
              <a:spcBef>
                <a:spcPts val="0"/>
              </a:spcBef>
              <a:spcAft>
                <a:spcPts val="0"/>
              </a:spcAft>
              <a:buSzPts val="1400"/>
              <a:buNone/>
            </a:pPr>
            <a:endParaRPr/>
          </a:p>
        </p:txBody>
      </p:sp>
      <p:sp>
        <p:nvSpPr>
          <p:cNvPr id="145" name="Google Shape;145;p1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3:notes"/>
          <p:cNvSpPr>
            <a:spLocks noGrp="1" noRot="1" noChangeAspect="1"/>
          </p:cNvSpPr>
          <p:nvPr>
            <p:ph type="sldImg" idx="2"/>
          </p:nvPr>
        </p:nvSpPr>
        <p:spPr>
          <a:xfrm>
            <a:off x="1382713" y="1138238"/>
            <a:ext cx="4092575" cy="30702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3" name="Google Shape;153;p13:notes"/>
          <p:cNvSpPr txBox="1">
            <a:spLocks noGrp="1"/>
          </p:cNvSpPr>
          <p:nvPr>
            <p:ph type="body" idx="1"/>
          </p:nvPr>
        </p:nvSpPr>
        <p:spPr>
          <a:xfrm>
            <a:off x="685800" y="4379912"/>
            <a:ext cx="5486400" cy="3582987"/>
          </a:xfrm>
          <a:prstGeom prst="rect">
            <a:avLst/>
          </a:prstGeom>
          <a:noFill/>
          <a:ln>
            <a:noFill/>
          </a:ln>
        </p:spPr>
        <p:txBody>
          <a:bodyPr spcFirstLastPara="1" wrap="square" lIns="91150" tIns="91150" rIns="91150" bIns="91150" anchor="t" anchorCtr="0">
            <a:noAutofit/>
          </a:bodyPr>
          <a:lstStyle/>
          <a:p>
            <a:pPr marL="0" lvl="0" indent="0" algn="l" rtl="0">
              <a:lnSpc>
                <a:spcPct val="100000"/>
              </a:lnSpc>
              <a:spcBef>
                <a:spcPts val="0"/>
              </a:spcBef>
              <a:spcAft>
                <a:spcPts val="0"/>
              </a:spcAft>
              <a:buSzPts val="1800"/>
              <a:buNone/>
            </a:pPr>
            <a:endParaRPr/>
          </a:p>
        </p:txBody>
      </p:sp>
      <p:sp>
        <p:nvSpPr>
          <p:cNvPr id="154" name="Google Shape;154;p13:notes"/>
          <p:cNvSpPr txBox="1"/>
          <p:nvPr/>
        </p:nvSpPr>
        <p:spPr>
          <a:xfrm>
            <a:off x="3884612" y="8643937"/>
            <a:ext cx="2971800" cy="457200"/>
          </a:xfrm>
          <a:prstGeom prst="rect">
            <a:avLst/>
          </a:prstGeom>
          <a:noFill/>
          <a:ln>
            <a:noFill/>
          </a:ln>
        </p:spPr>
        <p:txBody>
          <a:bodyPr spcFirstLastPara="1" wrap="square" lIns="91150" tIns="45550" rIns="91150" bIns="45550" anchor="b"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64:notes"/>
          <p:cNvSpPr>
            <a:spLocks noGrp="1" noRot="1" noChangeAspect="1"/>
          </p:cNvSpPr>
          <p:nvPr>
            <p:ph type="sldImg" idx="2"/>
          </p:nvPr>
        </p:nvSpPr>
        <p:spPr>
          <a:xfrm>
            <a:off x="1382713" y="1138238"/>
            <a:ext cx="4092575" cy="30702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4" name="Google Shape;164;p64:notes"/>
          <p:cNvSpPr txBox="1">
            <a:spLocks noGrp="1"/>
          </p:cNvSpPr>
          <p:nvPr>
            <p:ph type="body" idx="1"/>
          </p:nvPr>
        </p:nvSpPr>
        <p:spPr>
          <a:xfrm>
            <a:off x="685800" y="4379912"/>
            <a:ext cx="5486400" cy="3582987"/>
          </a:xfrm>
          <a:prstGeom prst="rect">
            <a:avLst/>
          </a:prstGeom>
          <a:noFill/>
          <a:ln>
            <a:noFill/>
          </a:ln>
        </p:spPr>
        <p:txBody>
          <a:bodyPr spcFirstLastPara="1" wrap="square" lIns="91150" tIns="91150" rIns="91150" bIns="91150" anchor="t" anchorCtr="0">
            <a:noAutofit/>
          </a:bodyPr>
          <a:lstStyle/>
          <a:p>
            <a:pPr marL="0" lvl="0" indent="0" algn="l" rtl="0">
              <a:lnSpc>
                <a:spcPct val="90000"/>
              </a:lnSpc>
              <a:spcBef>
                <a:spcPts val="0"/>
              </a:spcBef>
              <a:spcAft>
                <a:spcPts val="0"/>
              </a:spcAft>
              <a:buSzPts val="1400"/>
              <a:buNone/>
            </a:pPr>
            <a:endParaRPr sz="1700"/>
          </a:p>
        </p:txBody>
      </p:sp>
      <p:sp>
        <p:nvSpPr>
          <p:cNvPr id="165" name="Google Shape;165;p64:notes"/>
          <p:cNvSpPr txBox="1"/>
          <p:nvPr/>
        </p:nvSpPr>
        <p:spPr>
          <a:xfrm>
            <a:off x="3884612" y="8643937"/>
            <a:ext cx="2971800" cy="457200"/>
          </a:xfrm>
          <a:prstGeom prst="rect">
            <a:avLst/>
          </a:prstGeom>
          <a:noFill/>
          <a:ln>
            <a:noFill/>
          </a:ln>
        </p:spPr>
        <p:txBody>
          <a:bodyPr spcFirstLastPara="1" wrap="square" lIns="91150" tIns="45550" rIns="91150" bIns="45550" anchor="b"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6:notes"/>
          <p:cNvSpPr txBox="1">
            <a:spLocks noGrp="1"/>
          </p:cNvSpPr>
          <p:nvPr>
            <p:ph type="body" idx="1"/>
          </p:nvPr>
        </p:nvSpPr>
        <p:spPr>
          <a:xfrm>
            <a:off x="701675" y="4416425"/>
            <a:ext cx="5607050" cy="4183062"/>
          </a:xfrm>
          <a:prstGeom prst="rect">
            <a:avLst/>
          </a:prstGeom>
          <a:noFill/>
          <a:ln>
            <a:noFill/>
          </a:ln>
        </p:spPr>
        <p:txBody>
          <a:bodyPr spcFirstLastPara="1" wrap="square" lIns="93500" tIns="46750" rIns="93500" bIns="46750" anchor="t" anchorCtr="0">
            <a:noAutofit/>
          </a:bodyPr>
          <a:lstStyle/>
          <a:p>
            <a:pPr marL="0" lvl="0" indent="0" algn="l" rtl="0">
              <a:lnSpc>
                <a:spcPct val="100000"/>
              </a:lnSpc>
              <a:spcBef>
                <a:spcPts val="0"/>
              </a:spcBef>
              <a:spcAft>
                <a:spcPts val="0"/>
              </a:spcAft>
              <a:buSzPts val="1400"/>
              <a:buNone/>
            </a:pPr>
            <a:endParaRPr/>
          </a:p>
        </p:txBody>
      </p:sp>
      <p:sp>
        <p:nvSpPr>
          <p:cNvPr id="174" name="Google Shape;174;p1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7:notes"/>
          <p:cNvSpPr txBox="1">
            <a:spLocks noGrp="1"/>
          </p:cNvSpPr>
          <p:nvPr>
            <p:ph type="body" idx="1"/>
          </p:nvPr>
        </p:nvSpPr>
        <p:spPr>
          <a:xfrm>
            <a:off x="701675" y="4416425"/>
            <a:ext cx="5607050" cy="4183062"/>
          </a:xfrm>
          <a:prstGeom prst="rect">
            <a:avLst/>
          </a:prstGeom>
          <a:noFill/>
          <a:ln>
            <a:noFill/>
          </a:ln>
        </p:spPr>
        <p:txBody>
          <a:bodyPr spcFirstLastPara="1" wrap="square" lIns="93500" tIns="46750" rIns="93500" bIns="46750" anchor="t" anchorCtr="0">
            <a:noAutofit/>
          </a:bodyPr>
          <a:lstStyle/>
          <a:p>
            <a:pPr marL="0" lvl="0" indent="0" algn="l" rtl="0">
              <a:lnSpc>
                <a:spcPct val="100000"/>
              </a:lnSpc>
              <a:spcBef>
                <a:spcPts val="0"/>
              </a:spcBef>
              <a:spcAft>
                <a:spcPts val="0"/>
              </a:spcAft>
              <a:buSzPts val="1400"/>
              <a:buNone/>
            </a:pPr>
            <a:endParaRPr/>
          </a:p>
        </p:txBody>
      </p:sp>
      <p:sp>
        <p:nvSpPr>
          <p:cNvPr id="182" name="Google Shape;182;p1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8:notes"/>
          <p:cNvSpPr txBox="1">
            <a:spLocks noGrp="1"/>
          </p:cNvSpPr>
          <p:nvPr>
            <p:ph type="body" idx="1"/>
          </p:nvPr>
        </p:nvSpPr>
        <p:spPr>
          <a:xfrm>
            <a:off x="701675" y="4416425"/>
            <a:ext cx="5607050" cy="4183062"/>
          </a:xfrm>
          <a:prstGeom prst="rect">
            <a:avLst/>
          </a:prstGeom>
          <a:noFill/>
          <a:ln>
            <a:noFill/>
          </a:ln>
        </p:spPr>
        <p:txBody>
          <a:bodyPr spcFirstLastPara="1" wrap="square" lIns="93500" tIns="46750" rIns="93500" bIns="4675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1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9:notes"/>
          <p:cNvSpPr txBox="1">
            <a:spLocks noGrp="1"/>
          </p:cNvSpPr>
          <p:nvPr>
            <p:ph type="body" idx="1"/>
          </p:nvPr>
        </p:nvSpPr>
        <p:spPr>
          <a:xfrm>
            <a:off x="701675" y="4416425"/>
            <a:ext cx="5607050" cy="4183062"/>
          </a:xfrm>
          <a:prstGeom prst="rect">
            <a:avLst/>
          </a:prstGeom>
          <a:noFill/>
          <a:ln>
            <a:noFill/>
          </a:ln>
        </p:spPr>
        <p:txBody>
          <a:bodyPr spcFirstLastPara="1" wrap="square" lIns="93500" tIns="46750" rIns="93500" bIns="46750" anchor="t" anchorCtr="0">
            <a:noAutofit/>
          </a:bodyPr>
          <a:lstStyle/>
          <a:p>
            <a:pPr marL="0" lvl="0" indent="0" algn="l" rtl="0">
              <a:lnSpc>
                <a:spcPct val="100000"/>
              </a:lnSpc>
              <a:spcBef>
                <a:spcPts val="0"/>
              </a:spcBef>
              <a:spcAft>
                <a:spcPts val="0"/>
              </a:spcAft>
              <a:buSzPts val="1400"/>
              <a:buNone/>
            </a:pPr>
            <a:endParaRPr/>
          </a:p>
        </p:txBody>
      </p:sp>
      <p:sp>
        <p:nvSpPr>
          <p:cNvPr id="198" name="Google Shape;198;p1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20:notes"/>
          <p:cNvSpPr txBox="1">
            <a:spLocks noGrp="1"/>
          </p:cNvSpPr>
          <p:nvPr>
            <p:ph type="body" idx="1"/>
          </p:nvPr>
        </p:nvSpPr>
        <p:spPr>
          <a:xfrm>
            <a:off x="701675" y="4416425"/>
            <a:ext cx="5607050" cy="4183062"/>
          </a:xfrm>
          <a:prstGeom prst="rect">
            <a:avLst/>
          </a:prstGeom>
          <a:noFill/>
          <a:ln>
            <a:noFill/>
          </a:ln>
        </p:spPr>
        <p:txBody>
          <a:bodyPr spcFirstLastPara="1" wrap="square" lIns="93500" tIns="46750" rIns="93500" bIns="46750" anchor="t" anchorCtr="0">
            <a:noAutofit/>
          </a:bodyPr>
          <a:lstStyle/>
          <a:p>
            <a:pPr marL="0" lvl="0" indent="0" algn="l" rtl="0">
              <a:lnSpc>
                <a:spcPct val="100000"/>
              </a:lnSpc>
              <a:spcBef>
                <a:spcPts val="0"/>
              </a:spcBef>
              <a:spcAft>
                <a:spcPts val="0"/>
              </a:spcAft>
              <a:buSzPts val="1400"/>
              <a:buNone/>
            </a:pPr>
            <a:endParaRPr/>
          </a:p>
        </p:txBody>
      </p:sp>
      <p:sp>
        <p:nvSpPr>
          <p:cNvPr id="206" name="Google Shape;206;p2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21:notes"/>
          <p:cNvSpPr>
            <a:spLocks noGrp="1" noRot="1" noChangeAspect="1"/>
          </p:cNvSpPr>
          <p:nvPr>
            <p:ph type="sldImg" idx="2"/>
          </p:nvPr>
        </p:nvSpPr>
        <p:spPr>
          <a:xfrm>
            <a:off x="2057400" y="685800"/>
            <a:ext cx="2743200" cy="20574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14" name="Google Shape;214;p21:notes"/>
          <p:cNvSpPr txBox="1">
            <a:spLocks noGrp="1"/>
          </p:cNvSpPr>
          <p:nvPr>
            <p:ph type="body" idx="1"/>
          </p:nvPr>
        </p:nvSpPr>
        <p:spPr>
          <a:xfrm>
            <a:off x="701675" y="4416425"/>
            <a:ext cx="5607050" cy="4183062"/>
          </a:xfrm>
          <a:prstGeom prst="rect">
            <a:avLst/>
          </a:prstGeom>
          <a:noFill/>
          <a:ln>
            <a:noFill/>
          </a:ln>
        </p:spPr>
        <p:txBody>
          <a:bodyPr spcFirstLastPara="1" wrap="square" lIns="93500" tIns="46750" rIns="93500" bIns="46750" anchor="t" anchorCtr="0">
            <a:noAutofit/>
          </a:bodyPr>
          <a:lstStyle/>
          <a:p>
            <a:pPr marL="0" lvl="0" indent="0" algn="l" rtl="0">
              <a:lnSpc>
                <a:spcPct val="100000"/>
              </a:lnSpc>
              <a:spcBef>
                <a:spcPts val="0"/>
              </a:spcBef>
              <a:spcAft>
                <a:spcPts val="0"/>
              </a:spcAft>
              <a:buSzPts val="1400"/>
              <a:buNone/>
            </a:pPr>
            <a:endParaRPr/>
          </a:p>
        </p:txBody>
      </p:sp>
      <p:sp>
        <p:nvSpPr>
          <p:cNvPr id="215" name="Google Shape;215;p21:notes"/>
          <p:cNvSpPr txBox="1"/>
          <p:nvPr/>
        </p:nvSpPr>
        <p:spPr>
          <a:xfrm>
            <a:off x="3970337" y="8829675"/>
            <a:ext cx="3038475" cy="465137"/>
          </a:xfrm>
          <a:prstGeom prst="rect">
            <a:avLst/>
          </a:prstGeom>
          <a:noFill/>
          <a:ln>
            <a:noFill/>
          </a:ln>
        </p:spPr>
        <p:txBody>
          <a:bodyPr spcFirstLastPara="1" wrap="square" lIns="93500" tIns="46750" rIns="93500" bIns="4675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000000"/>
                </a:solidFill>
                <a:latin typeface="Arial"/>
                <a:ea typeface="Arial"/>
                <a:cs typeface="Arial"/>
                <a:sym typeface="Arial"/>
              </a:rPr>
              <a:t>18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2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23" name="Google Shape;223;p22:notes"/>
          <p:cNvSpPr txBox="1">
            <a:spLocks noGrp="1"/>
          </p:cNvSpPr>
          <p:nvPr>
            <p:ph type="body" idx="1"/>
          </p:nvPr>
        </p:nvSpPr>
        <p:spPr>
          <a:xfrm>
            <a:off x="701675" y="4416425"/>
            <a:ext cx="5607050" cy="4183062"/>
          </a:xfrm>
          <a:prstGeom prst="rect">
            <a:avLst/>
          </a:prstGeom>
          <a:noFill/>
          <a:ln>
            <a:noFill/>
          </a:ln>
        </p:spPr>
        <p:txBody>
          <a:bodyPr spcFirstLastPara="1" wrap="square" lIns="93500" tIns="46750" rIns="93500" bIns="46750" anchor="t" anchorCtr="0">
            <a:noAutofit/>
          </a:bodyPr>
          <a:lstStyle/>
          <a:p>
            <a:pPr marL="0" lvl="0" indent="0" algn="l" rtl="0">
              <a:lnSpc>
                <a:spcPct val="100000"/>
              </a:lnSpc>
              <a:spcBef>
                <a:spcPts val="0"/>
              </a:spcBef>
              <a:spcAft>
                <a:spcPts val="0"/>
              </a:spcAft>
              <a:buSzPts val="1400"/>
              <a:buNone/>
            </a:pPr>
            <a:endParaRPr/>
          </a:p>
        </p:txBody>
      </p:sp>
      <p:sp>
        <p:nvSpPr>
          <p:cNvPr id="224" name="Google Shape;224;p22:notes"/>
          <p:cNvSpPr txBox="1"/>
          <p:nvPr/>
        </p:nvSpPr>
        <p:spPr>
          <a:xfrm>
            <a:off x="3970337" y="8829675"/>
            <a:ext cx="3038475" cy="465137"/>
          </a:xfrm>
          <a:prstGeom prst="rect">
            <a:avLst/>
          </a:prstGeom>
          <a:noFill/>
          <a:ln>
            <a:noFill/>
          </a:ln>
        </p:spPr>
        <p:txBody>
          <a:bodyPr spcFirstLastPara="1" wrap="square" lIns="93500" tIns="46750" rIns="93500" bIns="4675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000000"/>
                </a:solidFill>
                <a:latin typeface="Arial"/>
                <a:ea typeface="Arial"/>
                <a:cs typeface="Arial"/>
                <a:sym typeface="Arial"/>
              </a:rPr>
              <a:t>19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2:notes"/>
          <p:cNvSpPr txBox="1">
            <a:spLocks noGrp="1"/>
          </p:cNvSpPr>
          <p:nvPr>
            <p:ph type="body" idx="1"/>
          </p:nvPr>
        </p:nvSpPr>
        <p:spPr>
          <a:xfrm>
            <a:off x="701675" y="4416425"/>
            <a:ext cx="5607050" cy="4183062"/>
          </a:xfrm>
          <a:prstGeom prst="rect">
            <a:avLst/>
          </a:prstGeom>
          <a:noFill/>
          <a:ln>
            <a:noFill/>
          </a:ln>
        </p:spPr>
        <p:txBody>
          <a:bodyPr spcFirstLastPara="1" wrap="square" lIns="93500" tIns="46750" rIns="93500" bIns="46750" anchor="t" anchorCtr="0">
            <a:noAutofit/>
          </a:bodyPr>
          <a:lstStyle/>
          <a:p>
            <a:pPr marL="0" lvl="0" indent="0" algn="l" rtl="0">
              <a:lnSpc>
                <a:spcPct val="100000"/>
              </a:lnSpc>
              <a:spcBef>
                <a:spcPts val="0"/>
              </a:spcBef>
              <a:spcAft>
                <a:spcPts val="0"/>
              </a:spcAft>
              <a:buSzPts val="1400"/>
              <a:buNone/>
            </a:pPr>
            <a:endParaRPr/>
          </a:p>
        </p:txBody>
      </p:sp>
      <p:sp>
        <p:nvSpPr>
          <p:cNvPr id="63" name="Google Shape;63;p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6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32" name="Google Shape;232;p65:notes"/>
          <p:cNvSpPr txBox="1">
            <a:spLocks noGrp="1"/>
          </p:cNvSpPr>
          <p:nvPr>
            <p:ph type="body" idx="1"/>
          </p:nvPr>
        </p:nvSpPr>
        <p:spPr>
          <a:xfrm>
            <a:off x="701675" y="4416425"/>
            <a:ext cx="5607050" cy="4183062"/>
          </a:xfrm>
          <a:prstGeom prst="rect">
            <a:avLst/>
          </a:prstGeom>
          <a:noFill/>
          <a:ln>
            <a:noFill/>
          </a:ln>
        </p:spPr>
        <p:txBody>
          <a:bodyPr spcFirstLastPara="1" wrap="square" lIns="93500" tIns="46750" rIns="93500" bIns="46750" anchor="t" anchorCtr="0">
            <a:noAutofit/>
          </a:bodyPr>
          <a:lstStyle/>
          <a:p>
            <a:pPr marL="0" lvl="0" indent="0" algn="l" rtl="0">
              <a:lnSpc>
                <a:spcPct val="100000"/>
              </a:lnSpc>
              <a:spcBef>
                <a:spcPts val="0"/>
              </a:spcBef>
              <a:spcAft>
                <a:spcPts val="0"/>
              </a:spcAft>
              <a:buSzPts val="1400"/>
              <a:buNone/>
            </a:pPr>
            <a:endParaRPr/>
          </a:p>
        </p:txBody>
      </p:sp>
      <p:sp>
        <p:nvSpPr>
          <p:cNvPr id="233" name="Google Shape;233;p65:notes"/>
          <p:cNvSpPr txBox="1"/>
          <p:nvPr/>
        </p:nvSpPr>
        <p:spPr>
          <a:xfrm>
            <a:off x="3970337" y="8829675"/>
            <a:ext cx="3038475" cy="465137"/>
          </a:xfrm>
          <a:prstGeom prst="rect">
            <a:avLst/>
          </a:prstGeom>
          <a:noFill/>
          <a:ln>
            <a:noFill/>
          </a:ln>
        </p:spPr>
        <p:txBody>
          <a:bodyPr spcFirstLastPara="1" wrap="square" lIns="93500" tIns="46750" rIns="93500" bIns="4675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000000"/>
                </a:solidFill>
                <a:latin typeface="Arial"/>
                <a:ea typeface="Arial"/>
                <a:cs typeface="Arial"/>
                <a:sym typeface="Arial"/>
              </a:rPr>
              <a:t>20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2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41" name="Google Shape;241;p23:notes"/>
          <p:cNvSpPr txBox="1">
            <a:spLocks noGrp="1"/>
          </p:cNvSpPr>
          <p:nvPr>
            <p:ph type="body" idx="1"/>
          </p:nvPr>
        </p:nvSpPr>
        <p:spPr>
          <a:xfrm>
            <a:off x="701675" y="4416425"/>
            <a:ext cx="5607050" cy="4183062"/>
          </a:xfrm>
          <a:prstGeom prst="rect">
            <a:avLst/>
          </a:prstGeom>
          <a:noFill/>
          <a:ln>
            <a:noFill/>
          </a:ln>
        </p:spPr>
        <p:txBody>
          <a:bodyPr spcFirstLastPara="1" wrap="square" lIns="93500" tIns="46750" rIns="93500" bIns="46750" anchor="t" anchorCtr="0">
            <a:noAutofit/>
          </a:bodyPr>
          <a:lstStyle/>
          <a:p>
            <a:pPr marL="0" lvl="0" indent="0" algn="l" rtl="0">
              <a:lnSpc>
                <a:spcPct val="100000"/>
              </a:lnSpc>
              <a:spcBef>
                <a:spcPts val="0"/>
              </a:spcBef>
              <a:spcAft>
                <a:spcPts val="0"/>
              </a:spcAft>
              <a:buSzPts val="1400"/>
              <a:buNone/>
            </a:pPr>
            <a:endParaRPr/>
          </a:p>
        </p:txBody>
      </p:sp>
      <p:sp>
        <p:nvSpPr>
          <p:cNvPr id="242" name="Google Shape;242;p23:notes"/>
          <p:cNvSpPr txBox="1"/>
          <p:nvPr/>
        </p:nvSpPr>
        <p:spPr>
          <a:xfrm>
            <a:off x="3970337" y="8829675"/>
            <a:ext cx="3038475" cy="465137"/>
          </a:xfrm>
          <a:prstGeom prst="rect">
            <a:avLst/>
          </a:prstGeom>
          <a:noFill/>
          <a:ln>
            <a:noFill/>
          </a:ln>
        </p:spPr>
        <p:txBody>
          <a:bodyPr spcFirstLastPara="1" wrap="square" lIns="93500" tIns="46750" rIns="93500" bIns="4675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000000"/>
                </a:solidFill>
                <a:latin typeface="Arial"/>
                <a:ea typeface="Arial"/>
                <a:cs typeface="Arial"/>
                <a:sym typeface="Arial"/>
              </a:rPr>
              <a:t>21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2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50" name="Google Shape;250;p24:notes"/>
          <p:cNvSpPr txBox="1">
            <a:spLocks noGrp="1"/>
          </p:cNvSpPr>
          <p:nvPr>
            <p:ph type="body" idx="1"/>
          </p:nvPr>
        </p:nvSpPr>
        <p:spPr>
          <a:xfrm>
            <a:off x="701675" y="4416425"/>
            <a:ext cx="5607050" cy="4183062"/>
          </a:xfrm>
          <a:prstGeom prst="rect">
            <a:avLst/>
          </a:prstGeom>
          <a:noFill/>
          <a:ln>
            <a:noFill/>
          </a:ln>
        </p:spPr>
        <p:txBody>
          <a:bodyPr spcFirstLastPara="1" wrap="square" lIns="93500" tIns="46750" rIns="93500" bIns="46750" anchor="t" anchorCtr="0">
            <a:noAutofit/>
          </a:bodyPr>
          <a:lstStyle/>
          <a:p>
            <a:pPr marL="0" lvl="0" indent="0" algn="l" rtl="0">
              <a:lnSpc>
                <a:spcPct val="100000"/>
              </a:lnSpc>
              <a:spcBef>
                <a:spcPts val="0"/>
              </a:spcBef>
              <a:spcAft>
                <a:spcPts val="0"/>
              </a:spcAft>
              <a:buSzPts val="1400"/>
              <a:buNone/>
            </a:pPr>
            <a:endParaRPr/>
          </a:p>
        </p:txBody>
      </p:sp>
      <p:sp>
        <p:nvSpPr>
          <p:cNvPr id="251" name="Google Shape;251;p24:notes"/>
          <p:cNvSpPr txBox="1"/>
          <p:nvPr/>
        </p:nvSpPr>
        <p:spPr>
          <a:xfrm>
            <a:off x="3970337" y="8829675"/>
            <a:ext cx="3038475" cy="465137"/>
          </a:xfrm>
          <a:prstGeom prst="rect">
            <a:avLst/>
          </a:prstGeom>
          <a:noFill/>
          <a:ln>
            <a:noFill/>
          </a:ln>
        </p:spPr>
        <p:txBody>
          <a:bodyPr spcFirstLastPara="1" wrap="square" lIns="93500" tIns="46750" rIns="93500" bIns="4675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000000"/>
                </a:solidFill>
                <a:latin typeface="Arial"/>
                <a:ea typeface="Arial"/>
                <a:cs typeface="Arial"/>
                <a:sym typeface="Arial"/>
              </a:rPr>
              <a:t>22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25:notes"/>
          <p:cNvSpPr txBox="1">
            <a:spLocks noGrp="1"/>
          </p:cNvSpPr>
          <p:nvPr>
            <p:ph type="body" idx="1"/>
          </p:nvPr>
        </p:nvSpPr>
        <p:spPr>
          <a:xfrm>
            <a:off x="701675" y="4416425"/>
            <a:ext cx="5607050" cy="4183062"/>
          </a:xfrm>
          <a:prstGeom prst="rect">
            <a:avLst/>
          </a:prstGeom>
          <a:noFill/>
          <a:ln>
            <a:noFill/>
          </a:ln>
        </p:spPr>
        <p:txBody>
          <a:bodyPr spcFirstLastPara="1" wrap="square" lIns="93500" tIns="46750" rIns="93500" bIns="46750" anchor="t" anchorCtr="0">
            <a:noAutofit/>
          </a:bodyPr>
          <a:lstStyle/>
          <a:p>
            <a:pPr marL="0" lvl="0" indent="0" algn="l" rtl="0">
              <a:lnSpc>
                <a:spcPct val="100000"/>
              </a:lnSpc>
              <a:spcBef>
                <a:spcPts val="0"/>
              </a:spcBef>
              <a:spcAft>
                <a:spcPts val="0"/>
              </a:spcAft>
              <a:buSzPts val="1400"/>
              <a:buNone/>
            </a:pPr>
            <a:endParaRPr/>
          </a:p>
        </p:txBody>
      </p:sp>
      <p:sp>
        <p:nvSpPr>
          <p:cNvPr id="259" name="Google Shape;259;p2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26:notes"/>
          <p:cNvSpPr txBox="1">
            <a:spLocks noGrp="1"/>
          </p:cNvSpPr>
          <p:nvPr>
            <p:ph type="body" idx="1"/>
          </p:nvPr>
        </p:nvSpPr>
        <p:spPr>
          <a:xfrm>
            <a:off x="701675" y="4416425"/>
            <a:ext cx="5607050" cy="4183062"/>
          </a:xfrm>
          <a:prstGeom prst="rect">
            <a:avLst/>
          </a:prstGeom>
          <a:noFill/>
          <a:ln>
            <a:noFill/>
          </a:ln>
        </p:spPr>
        <p:txBody>
          <a:bodyPr spcFirstLastPara="1" wrap="square" lIns="93500" tIns="46750" rIns="93500" bIns="46750" anchor="t" anchorCtr="0">
            <a:noAutofit/>
          </a:bodyPr>
          <a:lstStyle/>
          <a:p>
            <a:pPr marL="0" lvl="0" indent="0" algn="l" rtl="0">
              <a:lnSpc>
                <a:spcPct val="100000"/>
              </a:lnSpc>
              <a:spcBef>
                <a:spcPts val="0"/>
              </a:spcBef>
              <a:spcAft>
                <a:spcPts val="0"/>
              </a:spcAft>
              <a:buSzPts val="1400"/>
              <a:buNone/>
            </a:pPr>
            <a:endParaRPr/>
          </a:p>
        </p:txBody>
      </p:sp>
      <p:sp>
        <p:nvSpPr>
          <p:cNvPr id="266" name="Google Shape;266;p2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27:notes"/>
          <p:cNvSpPr txBox="1">
            <a:spLocks noGrp="1"/>
          </p:cNvSpPr>
          <p:nvPr>
            <p:ph type="body" idx="1"/>
          </p:nvPr>
        </p:nvSpPr>
        <p:spPr>
          <a:xfrm>
            <a:off x="701675" y="4416425"/>
            <a:ext cx="5607050" cy="4183062"/>
          </a:xfrm>
          <a:prstGeom prst="rect">
            <a:avLst/>
          </a:prstGeom>
          <a:noFill/>
          <a:ln>
            <a:noFill/>
          </a:ln>
        </p:spPr>
        <p:txBody>
          <a:bodyPr spcFirstLastPara="1" wrap="square" lIns="93500" tIns="46750" rIns="93500" bIns="46750" anchor="t" anchorCtr="0">
            <a:noAutofit/>
          </a:bodyPr>
          <a:lstStyle/>
          <a:p>
            <a:pPr marL="0" lvl="0" indent="0" algn="l" rtl="0">
              <a:lnSpc>
                <a:spcPct val="100000"/>
              </a:lnSpc>
              <a:spcBef>
                <a:spcPts val="0"/>
              </a:spcBef>
              <a:spcAft>
                <a:spcPts val="0"/>
              </a:spcAft>
              <a:buSzPts val="1400"/>
              <a:buNone/>
            </a:pPr>
            <a:endParaRPr/>
          </a:p>
        </p:txBody>
      </p:sp>
      <p:sp>
        <p:nvSpPr>
          <p:cNvPr id="274" name="Google Shape;274;p2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28:notes"/>
          <p:cNvSpPr txBox="1">
            <a:spLocks noGrp="1"/>
          </p:cNvSpPr>
          <p:nvPr>
            <p:ph type="body" idx="1"/>
          </p:nvPr>
        </p:nvSpPr>
        <p:spPr>
          <a:xfrm>
            <a:off x="701675" y="4416425"/>
            <a:ext cx="5607050" cy="4183062"/>
          </a:xfrm>
          <a:prstGeom prst="rect">
            <a:avLst/>
          </a:prstGeom>
          <a:noFill/>
          <a:ln>
            <a:noFill/>
          </a:ln>
        </p:spPr>
        <p:txBody>
          <a:bodyPr spcFirstLastPara="1" wrap="square" lIns="93500" tIns="46750" rIns="93500" bIns="46750" anchor="t" anchorCtr="0">
            <a:noAutofit/>
          </a:bodyPr>
          <a:lstStyle/>
          <a:p>
            <a:pPr marL="0" lvl="0" indent="0" algn="l" rtl="0">
              <a:lnSpc>
                <a:spcPct val="100000"/>
              </a:lnSpc>
              <a:spcBef>
                <a:spcPts val="0"/>
              </a:spcBef>
              <a:spcAft>
                <a:spcPts val="0"/>
              </a:spcAft>
              <a:buSzPts val="1400"/>
              <a:buNone/>
            </a:pPr>
            <a:endParaRPr/>
          </a:p>
        </p:txBody>
      </p:sp>
      <p:sp>
        <p:nvSpPr>
          <p:cNvPr id="282" name="Google Shape;282;p2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a:t>The annual meeting is required to inform parents about the Title I program, their parental rights under Title I, and the state of the school, accreditation, etc.</a:t>
            </a:r>
            <a:endParaRPr/>
          </a:p>
          <a:p>
            <a:pPr marL="0" lvl="0" indent="0" algn="l" rtl="0">
              <a:lnSpc>
                <a:spcPct val="100000"/>
              </a:lnSpc>
              <a:spcBef>
                <a:spcPts val="0"/>
              </a:spcBef>
              <a:spcAft>
                <a:spcPts val="0"/>
              </a:spcAft>
              <a:buSzPts val="1800"/>
              <a:buNone/>
            </a:pPr>
            <a:r>
              <a:rPr lang="en-US"/>
              <a:t>Schools are encouraged to provide ample opportunites for parents to attend meeting, during the day, evening, afternoon, etc.</a:t>
            </a:r>
            <a:endParaRPr/>
          </a:p>
        </p:txBody>
      </p:sp>
      <p:sp>
        <p:nvSpPr>
          <p:cNvPr id="290" name="Google Shape;290;p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30:notes"/>
          <p:cNvSpPr txBox="1">
            <a:spLocks noGrp="1"/>
          </p:cNvSpPr>
          <p:nvPr>
            <p:ph type="body" idx="1"/>
          </p:nvPr>
        </p:nvSpPr>
        <p:spPr>
          <a:xfrm>
            <a:off x="701675" y="4416425"/>
            <a:ext cx="5607050" cy="4183062"/>
          </a:xfrm>
          <a:prstGeom prst="rect">
            <a:avLst/>
          </a:prstGeom>
          <a:noFill/>
          <a:ln>
            <a:noFill/>
          </a:ln>
        </p:spPr>
        <p:txBody>
          <a:bodyPr spcFirstLastPara="1" wrap="square" lIns="93500" tIns="46750" rIns="93500" bIns="46750" anchor="t" anchorCtr="0">
            <a:noAutofit/>
          </a:bodyPr>
          <a:lstStyle/>
          <a:p>
            <a:pPr marL="0" lvl="0" indent="0" algn="l" rtl="0">
              <a:lnSpc>
                <a:spcPct val="100000"/>
              </a:lnSpc>
              <a:spcBef>
                <a:spcPts val="0"/>
              </a:spcBef>
              <a:spcAft>
                <a:spcPts val="0"/>
              </a:spcAft>
              <a:buSzPts val="1400"/>
              <a:buNone/>
            </a:pPr>
            <a:endParaRPr/>
          </a:p>
        </p:txBody>
      </p:sp>
      <p:sp>
        <p:nvSpPr>
          <p:cNvPr id="298" name="Google Shape;298;p3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31:notes"/>
          <p:cNvSpPr txBox="1">
            <a:spLocks noGrp="1"/>
          </p:cNvSpPr>
          <p:nvPr>
            <p:ph type="body" idx="1"/>
          </p:nvPr>
        </p:nvSpPr>
        <p:spPr>
          <a:xfrm>
            <a:off x="701675" y="4416425"/>
            <a:ext cx="5607050" cy="4183062"/>
          </a:xfrm>
          <a:prstGeom prst="rect">
            <a:avLst/>
          </a:prstGeom>
          <a:noFill/>
          <a:ln>
            <a:noFill/>
          </a:ln>
        </p:spPr>
        <p:txBody>
          <a:bodyPr spcFirstLastPara="1" wrap="square" lIns="93500" tIns="46750" rIns="93500" bIns="46750" anchor="t" anchorCtr="0">
            <a:noAutofit/>
          </a:bodyPr>
          <a:lstStyle/>
          <a:p>
            <a:pPr marL="0" lvl="0" indent="0" algn="l" rtl="0">
              <a:lnSpc>
                <a:spcPct val="100000"/>
              </a:lnSpc>
              <a:spcBef>
                <a:spcPts val="0"/>
              </a:spcBef>
              <a:spcAft>
                <a:spcPts val="0"/>
              </a:spcAft>
              <a:buSzPts val="1400"/>
              <a:buNone/>
            </a:pPr>
            <a:endParaRPr/>
          </a:p>
        </p:txBody>
      </p:sp>
      <p:sp>
        <p:nvSpPr>
          <p:cNvPr id="305" name="Google Shape;305;p3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3:notes"/>
          <p:cNvSpPr txBox="1">
            <a:spLocks noGrp="1"/>
          </p:cNvSpPr>
          <p:nvPr>
            <p:ph type="body" idx="1"/>
          </p:nvPr>
        </p:nvSpPr>
        <p:spPr>
          <a:xfrm>
            <a:off x="701675" y="4416425"/>
            <a:ext cx="5607050" cy="4183062"/>
          </a:xfrm>
          <a:prstGeom prst="rect">
            <a:avLst/>
          </a:prstGeom>
          <a:noFill/>
          <a:ln>
            <a:noFill/>
          </a:ln>
        </p:spPr>
        <p:txBody>
          <a:bodyPr spcFirstLastPara="1" wrap="square" lIns="93500" tIns="46750" rIns="93500" bIns="46750" anchor="t" anchorCtr="0">
            <a:noAutofit/>
          </a:bodyPr>
          <a:lstStyle/>
          <a:p>
            <a:pPr marL="0" lvl="0" indent="0" algn="l" rtl="0">
              <a:lnSpc>
                <a:spcPct val="100000"/>
              </a:lnSpc>
              <a:spcBef>
                <a:spcPts val="0"/>
              </a:spcBef>
              <a:spcAft>
                <a:spcPts val="0"/>
              </a:spcAft>
              <a:buSzPts val="1400"/>
              <a:buNone/>
            </a:pPr>
            <a:endParaRPr/>
          </a:p>
        </p:txBody>
      </p:sp>
      <p:sp>
        <p:nvSpPr>
          <p:cNvPr id="71" name="Google Shape;71;p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endParaRPr/>
          </a:p>
        </p:txBody>
      </p:sp>
      <p:sp>
        <p:nvSpPr>
          <p:cNvPr id="313" name="Google Shape;313;p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33:notes"/>
          <p:cNvSpPr txBox="1">
            <a:spLocks noGrp="1"/>
          </p:cNvSpPr>
          <p:nvPr>
            <p:ph type="body" idx="1"/>
          </p:nvPr>
        </p:nvSpPr>
        <p:spPr>
          <a:xfrm>
            <a:off x="701675" y="4416425"/>
            <a:ext cx="5607050" cy="4183062"/>
          </a:xfrm>
          <a:prstGeom prst="rect">
            <a:avLst/>
          </a:prstGeom>
          <a:noFill/>
          <a:ln>
            <a:noFill/>
          </a:ln>
        </p:spPr>
        <p:txBody>
          <a:bodyPr spcFirstLastPara="1" wrap="square" lIns="93500" tIns="46750" rIns="93500" bIns="46750" anchor="t" anchorCtr="0">
            <a:noAutofit/>
          </a:bodyPr>
          <a:lstStyle/>
          <a:p>
            <a:pPr marL="0" lvl="0" indent="0" algn="l" rtl="0">
              <a:lnSpc>
                <a:spcPct val="100000"/>
              </a:lnSpc>
              <a:spcBef>
                <a:spcPts val="0"/>
              </a:spcBef>
              <a:spcAft>
                <a:spcPts val="0"/>
              </a:spcAft>
              <a:buSzPts val="1400"/>
              <a:buNone/>
            </a:pPr>
            <a:endParaRPr/>
          </a:p>
        </p:txBody>
      </p:sp>
      <p:sp>
        <p:nvSpPr>
          <p:cNvPr id="321" name="Google Shape;321;p3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34:notes"/>
          <p:cNvSpPr txBox="1">
            <a:spLocks noGrp="1"/>
          </p:cNvSpPr>
          <p:nvPr>
            <p:ph type="body" idx="1"/>
          </p:nvPr>
        </p:nvSpPr>
        <p:spPr>
          <a:xfrm>
            <a:off x="701675" y="4416425"/>
            <a:ext cx="5607050" cy="4183062"/>
          </a:xfrm>
          <a:prstGeom prst="rect">
            <a:avLst/>
          </a:prstGeom>
          <a:noFill/>
          <a:ln>
            <a:noFill/>
          </a:ln>
        </p:spPr>
        <p:txBody>
          <a:bodyPr spcFirstLastPara="1" wrap="square" lIns="93500" tIns="46750" rIns="93500" bIns="46750" anchor="t" anchorCtr="0">
            <a:noAutofit/>
          </a:bodyPr>
          <a:lstStyle/>
          <a:p>
            <a:pPr marL="0" lvl="0" indent="0" algn="l" rtl="0">
              <a:lnSpc>
                <a:spcPct val="100000"/>
              </a:lnSpc>
              <a:spcBef>
                <a:spcPts val="0"/>
              </a:spcBef>
              <a:spcAft>
                <a:spcPts val="0"/>
              </a:spcAft>
              <a:buSzPts val="1400"/>
              <a:buNone/>
            </a:pPr>
            <a:endParaRPr/>
          </a:p>
        </p:txBody>
      </p:sp>
      <p:sp>
        <p:nvSpPr>
          <p:cNvPr id="328" name="Google Shape;328;p3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35:notes"/>
          <p:cNvSpPr txBox="1">
            <a:spLocks noGrp="1"/>
          </p:cNvSpPr>
          <p:nvPr>
            <p:ph type="body" idx="1"/>
          </p:nvPr>
        </p:nvSpPr>
        <p:spPr>
          <a:xfrm>
            <a:off x="701675" y="4416425"/>
            <a:ext cx="5607050" cy="4183062"/>
          </a:xfrm>
          <a:prstGeom prst="rect">
            <a:avLst/>
          </a:prstGeom>
          <a:noFill/>
          <a:ln>
            <a:noFill/>
          </a:ln>
        </p:spPr>
        <p:txBody>
          <a:bodyPr spcFirstLastPara="1" wrap="square" lIns="93500" tIns="46750" rIns="93500" bIns="46750" anchor="t" anchorCtr="0">
            <a:noAutofit/>
          </a:bodyPr>
          <a:lstStyle/>
          <a:p>
            <a:pPr marL="0" lvl="0" indent="0" algn="l" rtl="0">
              <a:lnSpc>
                <a:spcPct val="100000"/>
              </a:lnSpc>
              <a:spcBef>
                <a:spcPts val="0"/>
              </a:spcBef>
              <a:spcAft>
                <a:spcPts val="0"/>
              </a:spcAft>
              <a:buSzPts val="1400"/>
              <a:buNone/>
            </a:pPr>
            <a:endParaRPr/>
          </a:p>
        </p:txBody>
      </p:sp>
      <p:sp>
        <p:nvSpPr>
          <p:cNvPr id="336" name="Google Shape;336;p3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36:notes"/>
          <p:cNvSpPr txBox="1">
            <a:spLocks noGrp="1"/>
          </p:cNvSpPr>
          <p:nvPr>
            <p:ph type="body" idx="1"/>
          </p:nvPr>
        </p:nvSpPr>
        <p:spPr>
          <a:xfrm>
            <a:off x="701675" y="4416425"/>
            <a:ext cx="5607050" cy="4183062"/>
          </a:xfrm>
          <a:prstGeom prst="rect">
            <a:avLst/>
          </a:prstGeom>
          <a:noFill/>
          <a:ln>
            <a:noFill/>
          </a:ln>
        </p:spPr>
        <p:txBody>
          <a:bodyPr spcFirstLastPara="1" wrap="square" lIns="93500" tIns="46750" rIns="93500" bIns="46750" anchor="t" anchorCtr="0">
            <a:noAutofit/>
          </a:bodyPr>
          <a:lstStyle/>
          <a:p>
            <a:pPr marL="0" lvl="0" indent="0" algn="l" rtl="0">
              <a:lnSpc>
                <a:spcPct val="100000"/>
              </a:lnSpc>
              <a:spcBef>
                <a:spcPts val="0"/>
              </a:spcBef>
              <a:spcAft>
                <a:spcPts val="0"/>
              </a:spcAft>
              <a:buSzPts val="1400"/>
              <a:buNone/>
            </a:pPr>
            <a:endParaRPr/>
          </a:p>
        </p:txBody>
      </p:sp>
      <p:sp>
        <p:nvSpPr>
          <p:cNvPr id="344" name="Google Shape;344;p3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37:notes"/>
          <p:cNvSpPr txBox="1">
            <a:spLocks noGrp="1"/>
          </p:cNvSpPr>
          <p:nvPr>
            <p:ph type="body" idx="1"/>
          </p:nvPr>
        </p:nvSpPr>
        <p:spPr>
          <a:xfrm>
            <a:off x="701675" y="4416425"/>
            <a:ext cx="5607050" cy="4183062"/>
          </a:xfrm>
          <a:prstGeom prst="rect">
            <a:avLst/>
          </a:prstGeom>
          <a:noFill/>
          <a:ln>
            <a:noFill/>
          </a:ln>
        </p:spPr>
        <p:txBody>
          <a:bodyPr spcFirstLastPara="1" wrap="square" lIns="93500" tIns="46750" rIns="93500" bIns="46750" anchor="t" anchorCtr="0">
            <a:noAutofit/>
          </a:bodyPr>
          <a:lstStyle/>
          <a:p>
            <a:pPr marL="0" lvl="0" indent="0" algn="l" rtl="0">
              <a:lnSpc>
                <a:spcPct val="100000"/>
              </a:lnSpc>
              <a:spcBef>
                <a:spcPts val="0"/>
              </a:spcBef>
              <a:spcAft>
                <a:spcPts val="0"/>
              </a:spcAft>
              <a:buSzPts val="1400"/>
              <a:buNone/>
            </a:pPr>
            <a:endParaRPr/>
          </a:p>
        </p:txBody>
      </p:sp>
      <p:sp>
        <p:nvSpPr>
          <p:cNvPr id="352" name="Google Shape;352;p3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5:notes"/>
          <p:cNvSpPr txBox="1"/>
          <p:nvPr/>
        </p:nvSpPr>
        <p:spPr>
          <a:xfrm>
            <a:off x="3970337" y="8829675"/>
            <a:ext cx="3038475" cy="465137"/>
          </a:xfrm>
          <a:prstGeom prst="rect">
            <a:avLst/>
          </a:prstGeom>
          <a:noFill/>
          <a:ln>
            <a:noFill/>
          </a:ln>
        </p:spPr>
        <p:txBody>
          <a:bodyPr spcFirstLastPara="1" wrap="square" lIns="93500" tIns="46750" rIns="93500" bIns="4675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
        <p:nvSpPr>
          <p:cNvPr id="82" name="Google Shape;82;p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83" name="Google Shape;83;p5:notes"/>
          <p:cNvSpPr txBox="1">
            <a:spLocks noGrp="1"/>
          </p:cNvSpPr>
          <p:nvPr>
            <p:ph type="body" idx="1"/>
          </p:nvPr>
        </p:nvSpPr>
        <p:spPr>
          <a:xfrm>
            <a:off x="701675" y="4416425"/>
            <a:ext cx="5607050" cy="4183062"/>
          </a:xfrm>
          <a:prstGeom prst="rect">
            <a:avLst/>
          </a:prstGeom>
          <a:noFill/>
          <a:ln>
            <a:noFill/>
          </a:ln>
        </p:spPr>
        <p:txBody>
          <a:bodyPr spcFirstLastPara="1" wrap="square" lIns="93500" tIns="46750" rIns="93500" bIns="467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6:notes"/>
          <p:cNvSpPr txBox="1">
            <a:spLocks noGrp="1"/>
          </p:cNvSpPr>
          <p:nvPr>
            <p:ph type="body" idx="1"/>
          </p:nvPr>
        </p:nvSpPr>
        <p:spPr>
          <a:xfrm>
            <a:off x="701675" y="4416425"/>
            <a:ext cx="5607050" cy="4183062"/>
          </a:xfrm>
          <a:prstGeom prst="rect">
            <a:avLst/>
          </a:prstGeom>
          <a:noFill/>
          <a:ln>
            <a:noFill/>
          </a:ln>
        </p:spPr>
        <p:txBody>
          <a:bodyPr spcFirstLastPara="1" wrap="square" lIns="93500" tIns="46750" rIns="93500" bIns="46750" anchor="t" anchorCtr="0">
            <a:noAutofit/>
          </a:bodyPr>
          <a:lstStyle/>
          <a:p>
            <a:pPr marL="0" lvl="0" indent="0" algn="l" rtl="0">
              <a:lnSpc>
                <a:spcPct val="100000"/>
              </a:lnSpc>
              <a:spcBef>
                <a:spcPts val="0"/>
              </a:spcBef>
              <a:spcAft>
                <a:spcPts val="0"/>
              </a:spcAft>
              <a:buSzPts val="1400"/>
              <a:buNone/>
            </a:pPr>
            <a:endParaRPr/>
          </a:p>
        </p:txBody>
      </p:sp>
      <p:sp>
        <p:nvSpPr>
          <p:cNvPr id="97" name="Google Shape;97;p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7:notes"/>
          <p:cNvSpPr txBox="1"/>
          <p:nvPr/>
        </p:nvSpPr>
        <p:spPr>
          <a:xfrm>
            <a:off x="3970337" y="8829675"/>
            <a:ext cx="3038475" cy="465137"/>
          </a:xfrm>
          <a:prstGeom prst="rect">
            <a:avLst/>
          </a:prstGeom>
          <a:noFill/>
          <a:ln>
            <a:noFill/>
          </a:ln>
        </p:spPr>
        <p:txBody>
          <a:bodyPr spcFirstLastPara="1" wrap="square" lIns="93500" tIns="46750" rIns="93500" bIns="4675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
        <p:nvSpPr>
          <p:cNvPr id="105" name="Google Shape;105;p7:notes"/>
          <p:cNvSpPr>
            <a:spLocks noGrp="1" noRot="1" noChangeAspect="1"/>
          </p:cNvSpPr>
          <p:nvPr>
            <p:ph type="sldImg" idx="2"/>
          </p:nvPr>
        </p:nvSpPr>
        <p:spPr>
          <a:xfrm>
            <a:off x="1146175"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06" name="Google Shape;106;p7:notes"/>
          <p:cNvSpPr txBox="1">
            <a:spLocks noGrp="1"/>
          </p:cNvSpPr>
          <p:nvPr>
            <p:ph type="body" idx="1"/>
          </p:nvPr>
        </p:nvSpPr>
        <p:spPr>
          <a:xfrm>
            <a:off x="915987" y="4343400"/>
            <a:ext cx="5026025" cy="4114800"/>
          </a:xfrm>
          <a:prstGeom prst="rect">
            <a:avLst/>
          </a:prstGeom>
          <a:noFill/>
          <a:ln>
            <a:noFill/>
          </a:ln>
        </p:spPr>
        <p:txBody>
          <a:bodyPr spcFirstLastPara="1" wrap="square" lIns="93500" tIns="46750" rIns="93500" bIns="467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8:notes"/>
          <p:cNvSpPr>
            <a:spLocks noGrp="1" noRot="1" noChangeAspect="1"/>
          </p:cNvSpPr>
          <p:nvPr>
            <p:ph type="sldImg" idx="2"/>
          </p:nvPr>
        </p:nvSpPr>
        <p:spPr>
          <a:xfrm>
            <a:off x="2057400" y="685800"/>
            <a:ext cx="2743200" cy="20574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21" name="Google Shape;121;p8:notes"/>
          <p:cNvSpPr txBox="1">
            <a:spLocks noGrp="1"/>
          </p:cNvSpPr>
          <p:nvPr>
            <p:ph type="body" idx="1"/>
          </p:nvPr>
        </p:nvSpPr>
        <p:spPr>
          <a:xfrm>
            <a:off x="701675" y="4416425"/>
            <a:ext cx="5607050" cy="4183062"/>
          </a:xfrm>
          <a:prstGeom prst="rect">
            <a:avLst/>
          </a:prstGeom>
          <a:noFill/>
          <a:ln>
            <a:noFill/>
          </a:ln>
        </p:spPr>
        <p:txBody>
          <a:bodyPr spcFirstLastPara="1" wrap="square" lIns="93500" tIns="46750" rIns="93500" bIns="46750" anchor="t" anchorCtr="0">
            <a:noAutofit/>
          </a:bodyPr>
          <a:lstStyle/>
          <a:p>
            <a:pPr marL="0" lvl="0" indent="0" algn="l" rtl="0">
              <a:lnSpc>
                <a:spcPct val="100000"/>
              </a:lnSpc>
              <a:spcBef>
                <a:spcPts val="0"/>
              </a:spcBef>
              <a:spcAft>
                <a:spcPts val="0"/>
              </a:spcAft>
              <a:buSzPts val="1400"/>
              <a:buNone/>
            </a:pPr>
            <a:endParaRPr/>
          </a:p>
        </p:txBody>
      </p:sp>
      <p:sp>
        <p:nvSpPr>
          <p:cNvPr id="122" name="Google Shape;122;p8:notes"/>
          <p:cNvSpPr txBox="1"/>
          <p:nvPr/>
        </p:nvSpPr>
        <p:spPr>
          <a:xfrm>
            <a:off x="3970337" y="8829675"/>
            <a:ext cx="3038475" cy="465137"/>
          </a:xfrm>
          <a:prstGeom prst="rect">
            <a:avLst/>
          </a:prstGeom>
          <a:noFill/>
          <a:ln>
            <a:noFill/>
          </a:ln>
        </p:spPr>
        <p:txBody>
          <a:bodyPr spcFirstLastPara="1" wrap="square" lIns="93500" tIns="46750" rIns="93500" bIns="4675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000000"/>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9:notes"/>
          <p:cNvSpPr>
            <a:spLocks noGrp="1" noRot="1" noChangeAspect="1"/>
          </p:cNvSpPr>
          <p:nvPr>
            <p:ph type="sldImg" idx="2"/>
          </p:nvPr>
        </p:nvSpPr>
        <p:spPr>
          <a:xfrm>
            <a:off x="2057400" y="685800"/>
            <a:ext cx="2743200" cy="20574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29" name="Google Shape;129;p9:notes"/>
          <p:cNvSpPr txBox="1">
            <a:spLocks noGrp="1"/>
          </p:cNvSpPr>
          <p:nvPr>
            <p:ph type="body" idx="1"/>
          </p:nvPr>
        </p:nvSpPr>
        <p:spPr>
          <a:xfrm>
            <a:off x="701675" y="4416425"/>
            <a:ext cx="5607050" cy="4183062"/>
          </a:xfrm>
          <a:prstGeom prst="rect">
            <a:avLst/>
          </a:prstGeom>
          <a:noFill/>
          <a:ln>
            <a:noFill/>
          </a:ln>
        </p:spPr>
        <p:txBody>
          <a:bodyPr spcFirstLastPara="1" wrap="square" lIns="93500" tIns="46750" rIns="93500" bIns="46750" anchor="t" anchorCtr="0">
            <a:noAutofit/>
          </a:bodyPr>
          <a:lstStyle/>
          <a:p>
            <a:pPr marL="0" lvl="0" indent="0" algn="l" rtl="0">
              <a:lnSpc>
                <a:spcPct val="100000"/>
              </a:lnSpc>
              <a:spcBef>
                <a:spcPts val="0"/>
              </a:spcBef>
              <a:spcAft>
                <a:spcPts val="0"/>
              </a:spcAft>
              <a:buSzPts val="1400"/>
              <a:buNone/>
            </a:pPr>
            <a:endParaRPr/>
          </a:p>
        </p:txBody>
      </p:sp>
      <p:sp>
        <p:nvSpPr>
          <p:cNvPr id="130" name="Google Shape;130;p9:notes"/>
          <p:cNvSpPr txBox="1"/>
          <p:nvPr/>
        </p:nvSpPr>
        <p:spPr>
          <a:xfrm>
            <a:off x="3970337" y="8829675"/>
            <a:ext cx="3038475" cy="465137"/>
          </a:xfrm>
          <a:prstGeom prst="rect">
            <a:avLst/>
          </a:prstGeom>
          <a:noFill/>
          <a:ln>
            <a:noFill/>
          </a:ln>
        </p:spPr>
        <p:txBody>
          <a:bodyPr spcFirstLastPara="1" wrap="square" lIns="93500" tIns="46750" rIns="93500" bIns="4675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000000"/>
                </a:solidFill>
                <a:latin typeface="Arial"/>
                <a:ea typeface="Arial"/>
                <a:cs typeface="Arial"/>
                <a:sym typeface="Arial"/>
              </a:rPr>
              <a:t>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10:notes"/>
          <p:cNvSpPr txBox="1">
            <a:spLocks noGrp="1"/>
          </p:cNvSpPr>
          <p:nvPr>
            <p:ph type="body" idx="1"/>
          </p:nvPr>
        </p:nvSpPr>
        <p:spPr>
          <a:xfrm>
            <a:off x="701675" y="4416425"/>
            <a:ext cx="5607050" cy="4183062"/>
          </a:xfrm>
          <a:prstGeom prst="rect">
            <a:avLst/>
          </a:prstGeom>
          <a:noFill/>
          <a:ln>
            <a:noFill/>
          </a:ln>
        </p:spPr>
        <p:txBody>
          <a:bodyPr spcFirstLastPara="1" wrap="square" lIns="93500" tIns="46750" rIns="93500" bIns="46750" anchor="t" anchorCtr="0">
            <a:noAutofit/>
          </a:bodyPr>
          <a:lstStyle/>
          <a:p>
            <a:pPr marL="0" lvl="0" indent="0" algn="l" rtl="0">
              <a:lnSpc>
                <a:spcPct val="100000"/>
              </a:lnSpc>
              <a:spcBef>
                <a:spcPts val="0"/>
              </a:spcBef>
              <a:spcAft>
                <a:spcPts val="0"/>
              </a:spcAft>
              <a:buSzPts val="1400"/>
              <a:buNone/>
            </a:pPr>
            <a:endParaRPr/>
          </a:p>
        </p:txBody>
      </p:sp>
      <p:sp>
        <p:nvSpPr>
          <p:cNvPr id="138" name="Google Shape;138;p1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762000" y="1143000"/>
            <a:ext cx="7772400" cy="19812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0"/>
              </a:spcBef>
              <a:spcAft>
                <a:spcPts val="0"/>
              </a:spcAft>
              <a:buClr>
                <a:srgbClr val="002060"/>
              </a:buClr>
              <a:buSzPts val="1800"/>
              <a:buNone/>
              <a:defRPr sz="1800" b="1">
                <a:solidFill>
                  <a:srgbClr val="002060"/>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533400" y="152400"/>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4"/>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4" name="Google Shape;44;p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2"/>
        <p:cNvGrpSpPr/>
        <p:nvPr/>
      </p:nvGrpSpPr>
      <p:grpSpPr>
        <a:xfrm>
          <a:off x="0" y="0"/>
          <a:ext cx="0" cy="0"/>
          <a:chOff x="0" y="0"/>
          <a:chExt cx="0" cy="0"/>
        </a:xfrm>
      </p:grpSpPr>
      <p:sp>
        <p:nvSpPr>
          <p:cNvPr id="53" name="Google Shape;53;p1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 descr="http://filebox.vt.edu/users/hjoyce/Math4644/VDOE.jpg"/>
          <p:cNvPicPr preferRelativeResize="0"/>
          <p:nvPr/>
        </p:nvPicPr>
        <p:blipFill rotWithShape="1">
          <a:blip r:embed="rId3">
            <a:alphaModFix/>
          </a:blip>
          <a:srcRect/>
          <a:stretch/>
        </p:blipFill>
        <p:spPr>
          <a:xfrm>
            <a:off x="3559175" y="5791200"/>
            <a:ext cx="1774825" cy="769937"/>
          </a:xfrm>
          <a:prstGeom prst="rect">
            <a:avLst/>
          </a:prstGeom>
          <a:noFill/>
          <a:ln>
            <a:noFill/>
          </a:ln>
        </p:spPr>
      </p:pic>
      <p:sp>
        <p:nvSpPr>
          <p:cNvPr id="11" name="Google Shape;11;p1"/>
          <p:cNvSpPr txBox="1"/>
          <p:nvPr/>
        </p:nvSpPr>
        <p:spPr>
          <a:xfrm>
            <a:off x="0" y="0"/>
            <a:ext cx="9144000" cy="457200"/>
          </a:xfrm>
          <a:prstGeom prst="rect">
            <a:avLst/>
          </a:prstGeom>
          <a:solidFill>
            <a:schemeClr val="dk2"/>
          </a:solidFill>
          <a:ln w="952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 name="Google Shape;12;p1"/>
          <p:cNvSpPr txBox="1"/>
          <p:nvPr/>
        </p:nvSpPr>
        <p:spPr>
          <a:xfrm>
            <a:off x="0" y="3276600"/>
            <a:ext cx="9144000" cy="152400"/>
          </a:xfrm>
          <a:prstGeom prst="rect">
            <a:avLst/>
          </a:prstGeom>
          <a:solidFill>
            <a:schemeClr val="dk2"/>
          </a:solidFill>
          <a:ln w="952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 name="Google Shape;13;p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Bookman Old Style"/>
                <a:ea typeface="Bookman Old Style"/>
                <a:cs typeface="Bookman Old Style"/>
                <a:sym typeface="Bookman Old Style"/>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Bookman Old Style"/>
                <a:ea typeface="Bookman Old Style"/>
                <a:cs typeface="Bookman Old Style"/>
                <a:sym typeface="Bookman Old Style"/>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Bookman Old Style"/>
                <a:ea typeface="Bookman Old Style"/>
                <a:cs typeface="Bookman Old Style"/>
                <a:sym typeface="Bookman Old Style"/>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Bookman Old Style"/>
                <a:ea typeface="Bookman Old Style"/>
                <a:cs typeface="Bookman Old Style"/>
                <a:sym typeface="Bookman Old Style"/>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Bookman Old Style"/>
                <a:ea typeface="Bookman Old Style"/>
                <a:cs typeface="Bookman Old Style"/>
                <a:sym typeface="Bookman Old Style"/>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ill Sans"/>
                <a:ea typeface="Gill Sans"/>
                <a:cs typeface="Gill Sans"/>
                <a:sym typeface="Gill San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
        <p:cNvGrpSpPr/>
        <p:nvPr/>
      </p:nvGrpSpPr>
      <p:grpSpPr>
        <a:xfrm>
          <a:off x="0" y="0"/>
          <a:ext cx="0" cy="0"/>
          <a:chOff x="0" y="0"/>
          <a:chExt cx="0" cy="0"/>
        </a:xfrm>
      </p:grpSpPr>
      <p:sp>
        <p:nvSpPr>
          <p:cNvPr id="19" name="Google Shape;19;p3"/>
          <p:cNvSpPr txBox="1"/>
          <p:nvPr/>
        </p:nvSpPr>
        <p:spPr>
          <a:xfrm>
            <a:off x="0" y="6553200"/>
            <a:ext cx="7924800" cy="46037"/>
          </a:xfrm>
          <a:prstGeom prst="rect">
            <a:avLst/>
          </a:prstGeom>
          <a:solidFill>
            <a:srgbClr val="3366CC"/>
          </a:solidFill>
          <a:ln w="952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 name="Google Shape;20;p3"/>
          <p:cNvSpPr txBox="1"/>
          <p:nvPr/>
        </p:nvSpPr>
        <p:spPr>
          <a:xfrm>
            <a:off x="0" y="6553200"/>
            <a:ext cx="1828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2060"/>
              </a:buClr>
              <a:buSzPts val="800"/>
              <a:buFont typeface="Calibri"/>
              <a:buNone/>
            </a:pPr>
            <a:r>
              <a:rPr lang="en-US" sz="800" b="0" i="0" u="none" strike="noStrike" cap="none">
                <a:solidFill>
                  <a:srgbClr val="002060"/>
                </a:solidFill>
                <a:latin typeface="Calibri"/>
                <a:ea typeface="Calibri"/>
                <a:cs typeface="Calibri"/>
                <a:sym typeface="Calibri"/>
              </a:rPr>
              <a:t>2015 Coordinators’ Academy</a:t>
            </a:r>
            <a:endParaRPr sz="1400" b="0" i="0" u="none" strike="noStrike" cap="none">
              <a:solidFill>
                <a:srgbClr val="000000"/>
              </a:solidFill>
              <a:latin typeface="Arial"/>
              <a:ea typeface="Arial"/>
              <a:cs typeface="Arial"/>
              <a:sym typeface="Arial"/>
            </a:endParaRPr>
          </a:p>
        </p:txBody>
      </p:sp>
      <p:pic>
        <p:nvPicPr>
          <p:cNvPr id="21" name="Google Shape;21;p3" descr="http://filebox.vt.edu/users/hjoyce/Math4644/VDOE.jpg"/>
          <p:cNvPicPr preferRelativeResize="0"/>
          <p:nvPr/>
        </p:nvPicPr>
        <p:blipFill rotWithShape="1">
          <a:blip r:embed="rId3">
            <a:alphaModFix/>
          </a:blip>
          <a:srcRect/>
          <a:stretch/>
        </p:blipFill>
        <p:spPr>
          <a:xfrm>
            <a:off x="7772400" y="6096000"/>
            <a:ext cx="914400" cy="500062"/>
          </a:xfrm>
          <a:prstGeom prst="rect">
            <a:avLst/>
          </a:prstGeom>
          <a:noFill/>
          <a:ln>
            <a:noFill/>
          </a:ln>
        </p:spPr>
      </p:pic>
      <p:cxnSp>
        <p:nvCxnSpPr>
          <p:cNvPr id="22" name="Google Shape;22;p3"/>
          <p:cNvCxnSpPr/>
          <p:nvPr/>
        </p:nvCxnSpPr>
        <p:spPr>
          <a:xfrm>
            <a:off x="609600" y="1371600"/>
            <a:ext cx="7924800" cy="0"/>
          </a:xfrm>
          <a:prstGeom prst="straightConnector1">
            <a:avLst/>
          </a:prstGeom>
          <a:noFill/>
          <a:ln w="19050" cap="flat" cmpd="sng">
            <a:solidFill>
              <a:schemeClr val="dk2"/>
            </a:solidFill>
            <a:prstDash val="solid"/>
            <a:miter lim="800000"/>
            <a:headEnd type="none" w="sm" len="sm"/>
            <a:tailEnd type="none" w="sm" len="sm"/>
          </a:ln>
        </p:spPr>
      </p:cxnSp>
      <p:sp>
        <p:nvSpPr>
          <p:cNvPr id="23" name="Google Shape;23;p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Bookman Old Style"/>
                <a:ea typeface="Bookman Old Style"/>
                <a:cs typeface="Bookman Old Style"/>
                <a:sym typeface="Bookman Old Style"/>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Bookman Old Style"/>
                <a:ea typeface="Bookman Old Style"/>
                <a:cs typeface="Bookman Old Style"/>
                <a:sym typeface="Bookman Old Style"/>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Bookman Old Style"/>
                <a:ea typeface="Bookman Old Style"/>
                <a:cs typeface="Bookman Old Style"/>
                <a:sym typeface="Bookman Old Style"/>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Bookman Old Style"/>
                <a:ea typeface="Bookman Old Style"/>
                <a:cs typeface="Bookman Old Style"/>
                <a:sym typeface="Bookman Old Style"/>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Bookman Old Style"/>
                <a:ea typeface="Bookman Old Style"/>
                <a:cs typeface="Bookman Old Style"/>
                <a:sym typeface="Bookman Old Style"/>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24" name="Google Shape;24;p3"/>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ill Sans"/>
                <a:ea typeface="Gill Sans"/>
                <a:cs typeface="Gill Sans"/>
                <a:sym typeface="Gill San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
        <p:cNvGrpSpPr/>
        <p:nvPr/>
      </p:nvGrpSpPr>
      <p:grpSpPr>
        <a:xfrm>
          <a:off x="0" y="0"/>
          <a:ext cx="0" cy="0"/>
          <a:chOff x="0" y="0"/>
          <a:chExt cx="0" cy="0"/>
        </a:xfrm>
      </p:grpSpPr>
      <p:sp>
        <p:nvSpPr>
          <p:cNvPr id="29" name="Google Shape;29;p5"/>
          <p:cNvSpPr txBox="1"/>
          <p:nvPr/>
        </p:nvSpPr>
        <p:spPr>
          <a:xfrm>
            <a:off x="0" y="6553200"/>
            <a:ext cx="7924800" cy="46037"/>
          </a:xfrm>
          <a:prstGeom prst="rect">
            <a:avLst/>
          </a:prstGeom>
          <a:solidFill>
            <a:srgbClr val="3366CC"/>
          </a:solidFill>
          <a:ln w="952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 name="Google Shape;30;p5"/>
          <p:cNvSpPr txBox="1"/>
          <p:nvPr/>
        </p:nvSpPr>
        <p:spPr>
          <a:xfrm>
            <a:off x="0" y="6553200"/>
            <a:ext cx="1828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2060"/>
              </a:buClr>
              <a:buSzPts val="800"/>
              <a:buFont typeface="Calibri"/>
              <a:buNone/>
            </a:pPr>
            <a:r>
              <a:rPr lang="en-US" sz="800" b="0" i="0" u="none" strike="noStrike" cap="none">
                <a:solidFill>
                  <a:srgbClr val="002060"/>
                </a:solidFill>
                <a:latin typeface="Calibri"/>
                <a:ea typeface="Calibri"/>
                <a:cs typeface="Calibri"/>
                <a:sym typeface="Calibri"/>
              </a:rPr>
              <a:t>2015 Coordinators’ Academy</a:t>
            </a:r>
            <a:endParaRPr sz="1400" b="0" i="0" u="none" strike="noStrike" cap="none">
              <a:solidFill>
                <a:srgbClr val="000000"/>
              </a:solidFill>
              <a:latin typeface="Arial"/>
              <a:ea typeface="Arial"/>
              <a:cs typeface="Arial"/>
              <a:sym typeface="Arial"/>
            </a:endParaRPr>
          </a:p>
        </p:txBody>
      </p:sp>
      <p:pic>
        <p:nvPicPr>
          <p:cNvPr id="31" name="Google Shape;31;p5" descr="http://filebox.vt.edu/users/hjoyce/Math4644/VDOE.jpg"/>
          <p:cNvPicPr preferRelativeResize="0"/>
          <p:nvPr/>
        </p:nvPicPr>
        <p:blipFill rotWithShape="1">
          <a:blip r:embed="rId3">
            <a:alphaModFix/>
          </a:blip>
          <a:srcRect/>
          <a:stretch/>
        </p:blipFill>
        <p:spPr>
          <a:xfrm>
            <a:off x="7772400" y="6096000"/>
            <a:ext cx="914400" cy="500062"/>
          </a:xfrm>
          <a:prstGeom prst="rect">
            <a:avLst/>
          </a:prstGeom>
          <a:noFill/>
          <a:ln>
            <a:noFill/>
          </a:ln>
        </p:spPr>
      </p:pic>
      <p:sp>
        <p:nvSpPr>
          <p:cNvPr id="32" name="Google Shape;32;p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Bookman Old Style"/>
                <a:ea typeface="Bookman Old Style"/>
                <a:cs typeface="Bookman Old Style"/>
                <a:sym typeface="Bookman Old Style"/>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Bookman Old Style"/>
                <a:ea typeface="Bookman Old Style"/>
                <a:cs typeface="Bookman Old Style"/>
                <a:sym typeface="Bookman Old Style"/>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Bookman Old Style"/>
                <a:ea typeface="Bookman Old Style"/>
                <a:cs typeface="Bookman Old Style"/>
                <a:sym typeface="Bookman Old Style"/>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Bookman Old Style"/>
                <a:ea typeface="Bookman Old Style"/>
                <a:cs typeface="Bookman Old Style"/>
                <a:sym typeface="Bookman Old Style"/>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Bookman Old Style"/>
                <a:ea typeface="Bookman Old Style"/>
                <a:cs typeface="Bookman Old Style"/>
                <a:sym typeface="Bookman Old Style"/>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33" name="Google Shape;33;p5"/>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ill Sans"/>
                <a:ea typeface="Gill Sans"/>
                <a:cs typeface="Gill Sans"/>
                <a:sym typeface="Gill San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
        <p:cNvGrpSpPr/>
        <p:nvPr/>
      </p:nvGrpSpPr>
      <p:grpSpPr>
        <a:xfrm>
          <a:off x="0" y="0"/>
          <a:ext cx="0" cy="0"/>
          <a:chOff x="0" y="0"/>
          <a:chExt cx="0" cy="0"/>
        </a:xfrm>
      </p:grpSpPr>
      <p:sp>
        <p:nvSpPr>
          <p:cNvPr id="36" name="Google Shape;36;p7"/>
          <p:cNvSpPr txBox="1"/>
          <p:nvPr/>
        </p:nvSpPr>
        <p:spPr>
          <a:xfrm>
            <a:off x="0" y="6553200"/>
            <a:ext cx="7924800" cy="46037"/>
          </a:xfrm>
          <a:prstGeom prst="rect">
            <a:avLst/>
          </a:prstGeom>
          <a:solidFill>
            <a:srgbClr val="3366CC"/>
          </a:solidFill>
          <a:ln w="952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 name="Google Shape;37;p7"/>
          <p:cNvSpPr txBox="1"/>
          <p:nvPr/>
        </p:nvSpPr>
        <p:spPr>
          <a:xfrm>
            <a:off x="0" y="6553200"/>
            <a:ext cx="1828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2060"/>
              </a:buClr>
              <a:buSzPts val="800"/>
              <a:buFont typeface="Calibri"/>
              <a:buNone/>
            </a:pPr>
            <a:r>
              <a:rPr lang="en-US" sz="800" b="0" i="0" u="none" strike="noStrike" cap="none">
                <a:solidFill>
                  <a:srgbClr val="002060"/>
                </a:solidFill>
                <a:latin typeface="Calibri"/>
                <a:ea typeface="Calibri"/>
                <a:cs typeface="Calibri"/>
                <a:sym typeface="Calibri"/>
              </a:rPr>
              <a:t>2015 Coordinators’ Academy</a:t>
            </a:r>
            <a:endParaRPr sz="1400" b="0" i="0" u="none" strike="noStrike" cap="none">
              <a:solidFill>
                <a:srgbClr val="000000"/>
              </a:solidFill>
              <a:latin typeface="Arial"/>
              <a:ea typeface="Arial"/>
              <a:cs typeface="Arial"/>
              <a:sym typeface="Arial"/>
            </a:endParaRPr>
          </a:p>
        </p:txBody>
      </p:sp>
      <p:pic>
        <p:nvPicPr>
          <p:cNvPr id="38" name="Google Shape;38;p7" descr="http://filebox.vt.edu/users/hjoyce/Math4644/VDOE.jpg"/>
          <p:cNvPicPr preferRelativeResize="0"/>
          <p:nvPr/>
        </p:nvPicPr>
        <p:blipFill rotWithShape="1">
          <a:blip r:embed="rId3">
            <a:alphaModFix/>
          </a:blip>
          <a:srcRect/>
          <a:stretch/>
        </p:blipFill>
        <p:spPr>
          <a:xfrm>
            <a:off x="7772400" y="6096000"/>
            <a:ext cx="914400" cy="500062"/>
          </a:xfrm>
          <a:prstGeom prst="rect">
            <a:avLst/>
          </a:prstGeom>
          <a:noFill/>
          <a:ln>
            <a:noFill/>
          </a:ln>
        </p:spPr>
      </p:pic>
      <p:cxnSp>
        <p:nvCxnSpPr>
          <p:cNvPr id="39" name="Google Shape;39;p7"/>
          <p:cNvCxnSpPr/>
          <p:nvPr/>
        </p:nvCxnSpPr>
        <p:spPr>
          <a:xfrm>
            <a:off x="762000" y="4419600"/>
            <a:ext cx="7772400" cy="0"/>
          </a:xfrm>
          <a:prstGeom prst="straightConnector1">
            <a:avLst/>
          </a:prstGeom>
          <a:noFill/>
          <a:ln w="19050" cap="flat" cmpd="sng">
            <a:solidFill>
              <a:schemeClr val="dk2"/>
            </a:solidFill>
            <a:prstDash val="solid"/>
            <a:miter lim="800000"/>
            <a:headEnd type="none" w="sm" len="sm"/>
            <a:tailEnd type="none" w="sm" len="sm"/>
          </a:ln>
        </p:spPr>
      </p:cxnSp>
      <p:sp>
        <p:nvSpPr>
          <p:cNvPr id="40" name="Google Shape;40;p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Bookman Old Style"/>
                <a:ea typeface="Bookman Old Style"/>
                <a:cs typeface="Bookman Old Style"/>
                <a:sym typeface="Bookman Old Style"/>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Bookman Old Style"/>
                <a:ea typeface="Bookman Old Style"/>
                <a:cs typeface="Bookman Old Style"/>
                <a:sym typeface="Bookman Old Style"/>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Bookman Old Style"/>
                <a:ea typeface="Bookman Old Style"/>
                <a:cs typeface="Bookman Old Style"/>
                <a:sym typeface="Bookman Old Style"/>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Bookman Old Style"/>
                <a:ea typeface="Bookman Old Style"/>
                <a:cs typeface="Bookman Old Style"/>
                <a:sym typeface="Bookman Old Style"/>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Bookman Old Style"/>
                <a:ea typeface="Bookman Old Style"/>
                <a:cs typeface="Bookman Old Style"/>
                <a:sym typeface="Bookman Old Style"/>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41" name="Google Shape;41;p7"/>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ill Sans"/>
                <a:ea typeface="Gill Sans"/>
                <a:cs typeface="Gill Sans"/>
                <a:sym typeface="Gill San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Tree>
  </p:cSld>
  <p:clrMap bg1="lt1" tx1="dk1" bg2="dk2" tx2="lt2" accent1="accent1" accent2="accent2" accent3="accent3" accent4="accent4" accent5="accent5" accent6="accent6" hlink="hlink" folHlink="folHlink"/>
  <p:sldLayoutIdLst>
    <p:sldLayoutId id="214748365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5"/>
        <p:cNvGrpSpPr/>
        <p:nvPr/>
      </p:nvGrpSpPr>
      <p:grpSpPr>
        <a:xfrm>
          <a:off x="0" y="0"/>
          <a:ext cx="0" cy="0"/>
          <a:chOff x="0" y="0"/>
          <a:chExt cx="0" cy="0"/>
        </a:xfrm>
      </p:grpSpPr>
      <p:sp>
        <p:nvSpPr>
          <p:cNvPr id="46" name="Google Shape;46;p9"/>
          <p:cNvSpPr txBox="1"/>
          <p:nvPr/>
        </p:nvSpPr>
        <p:spPr>
          <a:xfrm>
            <a:off x="0" y="6553200"/>
            <a:ext cx="7924800" cy="46037"/>
          </a:xfrm>
          <a:prstGeom prst="rect">
            <a:avLst/>
          </a:prstGeom>
          <a:solidFill>
            <a:srgbClr val="3366CC"/>
          </a:solidFill>
          <a:ln w="952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 name="Google Shape;47;p9"/>
          <p:cNvSpPr txBox="1"/>
          <p:nvPr/>
        </p:nvSpPr>
        <p:spPr>
          <a:xfrm>
            <a:off x="0" y="6553200"/>
            <a:ext cx="1828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2060"/>
              </a:buClr>
              <a:buSzPts val="800"/>
              <a:buFont typeface="Calibri"/>
              <a:buNone/>
            </a:pPr>
            <a:r>
              <a:rPr lang="en-US" sz="800" b="0" i="0" u="none" strike="noStrike" cap="none">
                <a:solidFill>
                  <a:srgbClr val="002060"/>
                </a:solidFill>
                <a:latin typeface="Calibri"/>
                <a:ea typeface="Calibri"/>
                <a:cs typeface="Calibri"/>
                <a:sym typeface="Calibri"/>
              </a:rPr>
              <a:t>2015 Coordinators’ Academy</a:t>
            </a:r>
            <a:endParaRPr sz="1400" b="0" i="0" u="none" strike="noStrike" cap="none">
              <a:solidFill>
                <a:srgbClr val="000000"/>
              </a:solidFill>
              <a:latin typeface="Arial"/>
              <a:ea typeface="Arial"/>
              <a:cs typeface="Arial"/>
              <a:sym typeface="Arial"/>
            </a:endParaRPr>
          </a:p>
        </p:txBody>
      </p:sp>
      <p:pic>
        <p:nvPicPr>
          <p:cNvPr id="48" name="Google Shape;48;p9" descr="http://filebox.vt.edu/users/hjoyce/Math4644/VDOE.jpg"/>
          <p:cNvPicPr preferRelativeResize="0"/>
          <p:nvPr/>
        </p:nvPicPr>
        <p:blipFill rotWithShape="1">
          <a:blip r:embed="rId3">
            <a:alphaModFix/>
          </a:blip>
          <a:srcRect/>
          <a:stretch/>
        </p:blipFill>
        <p:spPr>
          <a:xfrm>
            <a:off x="7772400" y="6096000"/>
            <a:ext cx="914400" cy="500062"/>
          </a:xfrm>
          <a:prstGeom prst="rect">
            <a:avLst/>
          </a:prstGeom>
          <a:noFill/>
          <a:ln>
            <a:noFill/>
          </a:ln>
        </p:spPr>
      </p:pic>
      <p:cxnSp>
        <p:nvCxnSpPr>
          <p:cNvPr id="49" name="Google Shape;49;p9"/>
          <p:cNvCxnSpPr/>
          <p:nvPr/>
        </p:nvCxnSpPr>
        <p:spPr>
          <a:xfrm>
            <a:off x="609600" y="1219200"/>
            <a:ext cx="7924800" cy="0"/>
          </a:xfrm>
          <a:prstGeom prst="straightConnector1">
            <a:avLst/>
          </a:prstGeom>
          <a:noFill/>
          <a:ln w="19050" cap="flat" cmpd="sng">
            <a:solidFill>
              <a:schemeClr val="dk2"/>
            </a:solidFill>
            <a:prstDash val="solid"/>
            <a:miter lim="800000"/>
            <a:headEnd type="none" w="sm" len="sm"/>
            <a:tailEnd type="none" w="sm" len="sm"/>
          </a:ln>
        </p:spPr>
      </p:cxnSp>
      <p:sp>
        <p:nvSpPr>
          <p:cNvPr id="50" name="Google Shape;50;p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Bookman Old Style"/>
                <a:ea typeface="Bookman Old Style"/>
                <a:cs typeface="Bookman Old Style"/>
                <a:sym typeface="Bookman Old Style"/>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Bookman Old Style"/>
                <a:ea typeface="Bookman Old Style"/>
                <a:cs typeface="Bookman Old Style"/>
                <a:sym typeface="Bookman Old Style"/>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Bookman Old Style"/>
                <a:ea typeface="Bookman Old Style"/>
                <a:cs typeface="Bookman Old Style"/>
                <a:sym typeface="Bookman Old Style"/>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Bookman Old Style"/>
                <a:ea typeface="Bookman Old Style"/>
                <a:cs typeface="Bookman Old Style"/>
                <a:sym typeface="Bookman Old Style"/>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Bookman Old Style"/>
                <a:ea typeface="Bookman Old Style"/>
                <a:cs typeface="Bookman Old Style"/>
                <a:sym typeface="Bookman Old Style"/>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51" name="Google Shape;51;p9"/>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ill Sans"/>
                <a:ea typeface="Gill Sans"/>
                <a:cs typeface="Gill Sans"/>
                <a:sym typeface="Gill San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Tree>
  </p:cSld>
  <p:clrMap bg1="lt1" tx1="dk1" bg2="dk2" tx2="lt2" accent1="accent1" accent2="accent2" accent3="accent3" accent4="accent4" accent5="accent5" accent6="accent6" hlink="hlink" folHlink="folHlink"/>
  <p:sldLayoutIdLst>
    <p:sldLayoutId id="214748365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7.jp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16.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1"/>
          <p:cNvSpPr txBox="1">
            <a:spLocks noGrp="1"/>
          </p:cNvSpPr>
          <p:nvPr>
            <p:ph type="subTitle" idx="1"/>
          </p:nvPr>
        </p:nvSpPr>
        <p:spPr>
          <a:xfrm>
            <a:off x="381000" y="3505200"/>
            <a:ext cx="8382000" cy="19812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rgbClr val="002060"/>
              </a:buClr>
              <a:buSzPts val="3600"/>
              <a:buNone/>
            </a:pPr>
            <a:endParaRPr sz="3600" b="1" i="0" u="none">
              <a:solidFill>
                <a:srgbClr val="376092"/>
              </a:solidFill>
              <a:latin typeface="Gill Sans"/>
              <a:ea typeface="Gill Sans"/>
              <a:cs typeface="Gill Sans"/>
              <a:sym typeface="Gill Sans"/>
            </a:endParaRPr>
          </a:p>
          <a:p>
            <a:pPr marL="0" lvl="0" indent="0" algn="ctr" rtl="0">
              <a:lnSpc>
                <a:spcPct val="100000"/>
              </a:lnSpc>
              <a:spcBef>
                <a:spcPts val="0"/>
              </a:spcBef>
              <a:spcAft>
                <a:spcPts val="0"/>
              </a:spcAft>
              <a:buClr>
                <a:srgbClr val="376092"/>
              </a:buClr>
              <a:buSzPts val="4400"/>
              <a:buNone/>
            </a:pPr>
            <a:r>
              <a:rPr lang="en-US" sz="4400" b="1" i="0" u="none">
                <a:solidFill>
                  <a:srgbClr val="0070C0"/>
                </a:solidFill>
              </a:rPr>
              <a:t>Title I </a:t>
            </a:r>
            <a:r>
              <a:rPr lang="en-US" sz="4400">
                <a:solidFill>
                  <a:srgbClr val="0070C0"/>
                </a:solidFill>
              </a:rPr>
              <a:t>Annual Parent </a:t>
            </a:r>
            <a:r>
              <a:rPr lang="en-US" sz="4400" b="1" i="0" u="none">
                <a:solidFill>
                  <a:srgbClr val="0070C0"/>
                </a:solidFill>
              </a:rPr>
              <a:t>Meeting</a:t>
            </a:r>
            <a:endParaRPr>
              <a:solidFill>
                <a:srgbClr val="0070C0"/>
              </a:solidFill>
            </a:endParaRPr>
          </a:p>
        </p:txBody>
      </p:sp>
      <p:pic>
        <p:nvPicPr>
          <p:cNvPr id="59" name="Google Shape;59;p11"/>
          <p:cNvPicPr preferRelativeResize="0"/>
          <p:nvPr/>
        </p:nvPicPr>
        <p:blipFill rotWithShape="1">
          <a:blip r:embed="rId3">
            <a:alphaModFix/>
          </a:blip>
          <a:srcRect/>
          <a:stretch/>
        </p:blipFill>
        <p:spPr>
          <a:xfrm>
            <a:off x="3429000" y="5334000"/>
            <a:ext cx="2051050" cy="1417637"/>
          </a:xfrm>
          <a:prstGeom prst="rect">
            <a:avLst/>
          </a:prstGeom>
          <a:noFill/>
          <a:ln>
            <a:noFill/>
          </a:ln>
        </p:spPr>
      </p:pic>
      <p:pic>
        <p:nvPicPr>
          <p:cNvPr id="60" name="Google Shape;60;p11"/>
          <p:cNvPicPr preferRelativeResize="0"/>
          <p:nvPr/>
        </p:nvPicPr>
        <p:blipFill rotWithShape="1">
          <a:blip r:embed="rId4">
            <a:alphaModFix/>
          </a:blip>
          <a:srcRect/>
          <a:stretch/>
        </p:blipFill>
        <p:spPr>
          <a:xfrm>
            <a:off x="1752600" y="533400"/>
            <a:ext cx="5486400" cy="2514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0"/>
          <p:cNvSpPr txBox="1">
            <a:spLocks noGrp="1"/>
          </p:cNvSpPr>
          <p:nvPr>
            <p:ph type="title"/>
          </p:nvPr>
        </p:nvSpPr>
        <p:spPr>
          <a:xfrm>
            <a:off x="533400" y="1524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376092"/>
              </a:buClr>
              <a:buSzPts val="4400"/>
              <a:buFont typeface="Bookman Old Style"/>
              <a:buNone/>
            </a:pPr>
            <a:r>
              <a:rPr lang="en-US" sz="4400" b="1" i="0" u="none">
                <a:solidFill>
                  <a:srgbClr val="376092"/>
                </a:solidFill>
                <a:latin typeface="Bookman Old Style"/>
                <a:ea typeface="Bookman Old Style"/>
                <a:cs typeface="Bookman Old Style"/>
                <a:sym typeface="Bookman Old Style"/>
              </a:rPr>
              <a:t>Standards of Accreditation</a:t>
            </a:r>
            <a:endParaRPr/>
          </a:p>
        </p:txBody>
      </p:sp>
      <p:sp>
        <p:nvSpPr>
          <p:cNvPr id="148" name="Google Shape;148;p20"/>
          <p:cNvSpPr txBox="1">
            <a:spLocks noGrp="1"/>
          </p:cNvSpPr>
          <p:nvPr>
            <p:ph type="body" idx="1"/>
          </p:nvPr>
        </p:nvSpPr>
        <p:spPr>
          <a:xfrm>
            <a:off x="457200" y="1371600"/>
            <a:ext cx="8229600" cy="4754562"/>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2800"/>
              <a:buFont typeface="Arial"/>
              <a:buNone/>
            </a:pPr>
            <a:r>
              <a:rPr lang="en-US" sz="2800" b="0" i="0" u="none">
                <a:solidFill>
                  <a:srgbClr val="000000"/>
                </a:solidFill>
                <a:latin typeface="Gill Sans"/>
                <a:ea typeface="Gill Sans"/>
                <a:cs typeface="Gill Sans"/>
                <a:sym typeface="Gill Sans"/>
              </a:rPr>
              <a:t>Elementary schools are evaluated on the following:</a:t>
            </a:r>
            <a:endParaRPr/>
          </a:p>
          <a:p>
            <a:pPr marL="0" marR="0" lvl="0" indent="0" algn="just" rtl="0">
              <a:lnSpc>
                <a:spcPct val="100000"/>
              </a:lnSpc>
              <a:spcBef>
                <a:spcPts val="0"/>
              </a:spcBef>
              <a:spcAft>
                <a:spcPts val="0"/>
              </a:spcAft>
              <a:buClr>
                <a:srgbClr val="000000"/>
              </a:buClr>
              <a:buSzPts val="2800"/>
              <a:buFont typeface="Arial"/>
              <a:buNone/>
            </a:pPr>
            <a:endParaRPr sz="1200"/>
          </a:p>
          <a:p>
            <a:pPr marL="457200" lvl="0" indent="-457200" algn="l" rtl="0">
              <a:lnSpc>
                <a:spcPct val="100000"/>
              </a:lnSpc>
              <a:spcBef>
                <a:spcPts val="0"/>
              </a:spcBef>
              <a:spcAft>
                <a:spcPts val="0"/>
              </a:spcAft>
              <a:buClr>
                <a:srgbClr val="000000"/>
              </a:buClr>
              <a:buSzPts val="2800"/>
              <a:buChar char="•"/>
            </a:pPr>
            <a:r>
              <a:rPr lang="en-US" sz="2800" b="0" i="0" u="none">
                <a:solidFill>
                  <a:schemeClr val="dk1"/>
                </a:solidFill>
                <a:latin typeface="Gill Sans"/>
                <a:ea typeface="Gill Sans"/>
                <a:cs typeface="Gill Sans"/>
                <a:sym typeface="Gill Sans"/>
              </a:rPr>
              <a:t>Overall proficiency and growth in </a:t>
            </a:r>
            <a:r>
              <a:rPr lang="en-US" sz="2800" b="1" i="0" u="none">
                <a:solidFill>
                  <a:srgbClr val="0070C0"/>
                </a:solidFill>
                <a:latin typeface="Gill Sans"/>
                <a:ea typeface="Gill Sans"/>
                <a:cs typeface="Gill Sans"/>
                <a:sym typeface="Gill Sans"/>
              </a:rPr>
              <a:t>English</a:t>
            </a:r>
            <a:r>
              <a:rPr lang="en-US" sz="2800" b="0" i="0" u="none">
                <a:solidFill>
                  <a:schemeClr val="dk1"/>
                </a:solidFill>
                <a:latin typeface="Gill Sans"/>
                <a:ea typeface="Gill Sans"/>
                <a:cs typeface="Gill Sans"/>
                <a:sym typeface="Gill Sans"/>
              </a:rPr>
              <a:t> reading/writing achievement (including progress of English learners toward English-language proficiency)</a:t>
            </a:r>
            <a:endParaRPr/>
          </a:p>
          <a:p>
            <a:pPr marL="457200" lvl="0" indent="-457200" algn="l" rtl="0">
              <a:lnSpc>
                <a:spcPct val="100000"/>
              </a:lnSpc>
              <a:spcBef>
                <a:spcPts val="0"/>
              </a:spcBef>
              <a:spcAft>
                <a:spcPts val="0"/>
              </a:spcAft>
              <a:buClr>
                <a:srgbClr val="000000"/>
              </a:buClr>
              <a:buSzPts val="2800"/>
              <a:buChar char="•"/>
            </a:pPr>
            <a:r>
              <a:rPr lang="en-US" sz="2800" b="0" i="0" u="none">
                <a:solidFill>
                  <a:schemeClr val="dk1"/>
                </a:solidFill>
                <a:latin typeface="Gill Sans"/>
                <a:ea typeface="Gill Sans"/>
                <a:cs typeface="Gill Sans"/>
                <a:sym typeface="Gill Sans"/>
              </a:rPr>
              <a:t>Overall proficiency and growth in </a:t>
            </a:r>
            <a:r>
              <a:rPr lang="en-US" sz="2800" b="1" i="0" u="none">
                <a:solidFill>
                  <a:srgbClr val="0070C0"/>
                </a:solidFill>
              </a:rPr>
              <a:t>Mathematics</a:t>
            </a:r>
            <a:endParaRPr>
              <a:solidFill>
                <a:srgbClr val="0070C0"/>
              </a:solidFill>
            </a:endParaRPr>
          </a:p>
          <a:p>
            <a:pPr marL="457200" lvl="0" indent="-457200" algn="l" rtl="0">
              <a:lnSpc>
                <a:spcPct val="100000"/>
              </a:lnSpc>
              <a:spcBef>
                <a:spcPts val="0"/>
              </a:spcBef>
              <a:spcAft>
                <a:spcPts val="0"/>
              </a:spcAft>
              <a:buClr>
                <a:srgbClr val="000000"/>
              </a:buClr>
              <a:buSzPts val="2800"/>
              <a:buChar char="•"/>
            </a:pPr>
            <a:r>
              <a:rPr lang="en-US" sz="2800" b="0" i="0" u="none">
                <a:solidFill>
                  <a:schemeClr val="dk1"/>
                </a:solidFill>
                <a:latin typeface="Gill Sans"/>
                <a:ea typeface="Gill Sans"/>
                <a:cs typeface="Gill Sans"/>
                <a:sym typeface="Gill Sans"/>
              </a:rPr>
              <a:t>Overall proficiency in </a:t>
            </a:r>
            <a:r>
              <a:rPr lang="en-US" sz="2800" b="1" i="0" u="none">
                <a:solidFill>
                  <a:srgbClr val="0070C0"/>
                </a:solidFill>
                <a:latin typeface="Gill Sans"/>
                <a:ea typeface="Gill Sans"/>
                <a:cs typeface="Gill Sans"/>
                <a:sym typeface="Gill Sans"/>
              </a:rPr>
              <a:t>Science</a:t>
            </a:r>
            <a:endParaRPr sz="2800" b="1">
              <a:solidFill>
                <a:srgbClr val="0070C0"/>
              </a:solidFill>
            </a:endParaRPr>
          </a:p>
          <a:p>
            <a:pPr marL="457200" lvl="0" indent="-457200" algn="l" rtl="0">
              <a:lnSpc>
                <a:spcPct val="100000"/>
              </a:lnSpc>
              <a:spcBef>
                <a:spcPts val="0"/>
              </a:spcBef>
              <a:spcAft>
                <a:spcPts val="0"/>
              </a:spcAft>
              <a:buClr>
                <a:srgbClr val="000000"/>
              </a:buClr>
              <a:buSzPts val="2800"/>
              <a:buChar char="•"/>
            </a:pPr>
            <a:r>
              <a:rPr lang="en-US" sz="2800" b="1" i="0" u="none">
                <a:solidFill>
                  <a:srgbClr val="0070C0"/>
                </a:solidFill>
                <a:latin typeface="Gill Sans"/>
                <a:ea typeface="Gill Sans"/>
                <a:cs typeface="Gill Sans"/>
                <a:sym typeface="Gill Sans"/>
              </a:rPr>
              <a:t>Absenteeism</a:t>
            </a:r>
            <a:endParaRPr sz="2800" b="1" i="0" u="none">
              <a:solidFill>
                <a:srgbClr val="0070C0"/>
              </a:solidFill>
              <a:latin typeface="Gill Sans"/>
              <a:ea typeface="Gill Sans"/>
              <a:cs typeface="Gill Sans"/>
              <a:sym typeface="Gill Sans"/>
            </a:endParaRPr>
          </a:p>
          <a:p>
            <a:pPr marL="0" marR="0" lvl="0" indent="0" algn="l" rtl="0">
              <a:lnSpc>
                <a:spcPct val="100000"/>
              </a:lnSpc>
              <a:spcBef>
                <a:spcPts val="560"/>
              </a:spcBef>
              <a:spcAft>
                <a:spcPts val="0"/>
              </a:spcAft>
              <a:buClr>
                <a:schemeClr val="dk1"/>
              </a:buClr>
              <a:buSzPts val="2800"/>
              <a:buFont typeface="Arial"/>
              <a:buNone/>
            </a:pPr>
            <a:endParaRPr sz="2800" b="0" i="0" u="none">
              <a:solidFill>
                <a:srgbClr val="000000"/>
              </a:solidFill>
              <a:latin typeface="Bookman Old Style"/>
              <a:ea typeface="Bookman Old Style"/>
              <a:cs typeface="Bookman Old Style"/>
              <a:sym typeface="Bookman Old Style"/>
            </a:endParaRPr>
          </a:p>
          <a:p>
            <a:pPr marL="342900" marR="0" lvl="0" indent="-165100" algn="l" rtl="0">
              <a:lnSpc>
                <a:spcPct val="100000"/>
              </a:lnSpc>
              <a:spcBef>
                <a:spcPts val="560"/>
              </a:spcBef>
              <a:spcAft>
                <a:spcPts val="0"/>
              </a:spcAft>
              <a:buClr>
                <a:schemeClr val="dk1"/>
              </a:buClr>
              <a:buSzPts val="2800"/>
              <a:buFont typeface="Arial"/>
              <a:buNone/>
            </a:pPr>
            <a:endParaRPr sz="2800" b="0" i="0" u="none">
              <a:solidFill>
                <a:srgbClr val="000000"/>
              </a:solidFill>
              <a:latin typeface="Bookman Old Style"/>
              <a:ea typeface="Bookman Old Style"/>
              <a:cs typeface="Bookman Old Style"/>
              <a:sym typeface="Bookman Old Style"/>
            </a:endParaRPr>
          </a:p>
        </p:txBody>
      </p:sp>
      <p:pic>
        <p:nvPicPr>
          <p:cNvPr id="149" name="Google Shape;149;p20"/>
          <p:cNvPicPr preferRelativeResize="0"/>
          <p:nvPr/>
        </p:nvPicPr>
        <p:blipFill rotWithShape="1">
          <a:blip r:embed="rId3">
            <a:alphaModFix/>
          </a:blip>
          <a:srcRect/>
          <a:stretch/>
        </p:blipFill>
        <p:spPr>
          <a:xfrm>
            <a:off x="7712075" y="5864225"/>
            <a:ext cx="1431925" cy="993775"/>
          </a:xfrm>
          <a:prstGeom prst="rect">
            <a:avLst/>
          </a:prstGeom>
          <a:noFill/>
          <a:ln>
            <a:noFill/>
          </a:ln>
        </p:spPr>
      </p:pic>
      <p:pic>
        <p:nvPicPr>
          <p:cNvPr id="150" name="Google Shape;150;p20"/>
          <p:cNvPicPr preferRelativeResize="0"/>
          <p:nvPr/>
        </p:nvPicPr>
        <p:blipFill rotWithShape="1">
          <a:blip r:embed="rId4">
            <a:alphaModFix/>
          </a:blip>
          <a:srcRect/>
          <a:stretch/>
        </p:blipFill>
        <p:spPr>
          <a:xfrm>
            <a:off x="0" y="5410200"/>
            <a:ext cx="1676400" cy="13557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1"/>
          <p:cNvSpPr txBox="1">
            <a:spLocks noGrp="1"/>
          </p:cNvSpPr>
          <p:nvPr>
            <p:ph type="title"/>
          </p:nvPr>
        </p:nvSpPr>
        <p:spPr>
          <a:xfrm>
            <a:off x="457200" y="152400"/>
            <a:ext cx="8229600" cy="11430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rgbClr val="3F3F3F"/>
              </a:buClr>
              <a:buSzPts val="4400"/>
              <a:buFont typeface="Century Gothic"/>
              <a:buNone/>
            </a:pPr>
            <a:r>
              <a:rPr lang="en-US" sz="4400" b="1" i="0" u="none">
                <a:solidFill>
                  <a:srgbClr val="0070C0"/>
                </a:solidFill>
                <a:latin typeface="Bookman Old Style"/>
                <a:ea typeface="Bookman Old Style"/>
                <a:cs typeface="Bookman Old Style"/>
                <a:sym typeface="Bookman Old Style"/>
              </a:rPr>
              <a:t>SOL TEST TARGETS</a:t>
            </a:r>
            <a:endParaRPr>
              <a:solidFill>
                <a:srgbClr val="0070C0"/>
              </a:solidFill>
              <a:latin typeface="Bookman Old Style"/>
              <a:ea typeface="Bookman Old Style"/>
              <a:cs typeface="Bookman Old Style"/>
              <a:sym typeface="Bookman Old Style"/>
            </a:endParaRPr>
          </a:p>
        </p:txBody>
      </p:sp>
      <p:graphicFrame>
        <p:nvGraphicFramePr>
          <p:cNvPr id="157" name="Google Shape;157;p21"/>
          <p:cNvGraphicFramePr/>
          <p:nvPr/>
        </p:nvGraphicFramePr>
        <p:xfrm>
          <a:off x="1683727" y="1543049"/>
          <a:ext cx="5956800" cy="3582850"/>
        </p:xfrm>
        <a:graphic>
          <a:graphicData uri="http://schemas.openxmlformats.org/drawingml/2006/table">
            <a:tbl>
              <a:tblPr>
                <a:noFill/>
                <a:tableStyleId>{188D1065-A7D1-4CBB-9125-B6D4AB31A711}</a:tableStyleId>
              </a:tblPr>
              <a:tblGrid>
                <a:gridCol w="3032800">
                  <a:extLst>
                    <a:ext uri="{9D8B030D-6E8A-4147-A177-3AD203B41FA5}">
                      <a16:colId xmlns:a16="http://schemas.microsoft.com/office/drawing/2014/main" val="20000"/>
                    </a:ext>
                  </a:extLst>
                </a:gridCol>
                <a:gridCol w="2924000">
                  <a:extLst>
                    <a:ext uri="{9D8B030D-6E8A-4147-A177-3AD203B41FA5}">
                      <a16:colId xmlns:a16="http://schemas.microsoft.com/office/drawing/2014/main" val="20001"/>
                    </a:ext>
                  </a:extLst>
                </a:gridCol>
              </a:tblGrid>
              <a:tr h="1062775">
                <a:tc>
                  <a:txBody>
                    <a:bodyPr/>
                    <a:lstStyle/>
                    <a:p>
                      <a:pPr marL="0" marR="0" lvl="0" indent="0" algn="ctr" rtl="0">
                        <a:lnSpc>
                          <a:spcPct val="100000"/>
                        </a:lnSpc>
                        <a:spcBef>
                          <a:spcPts val="0"/>
                        </a:spcBef>
                        <a:spcAft>
                          <a:spcPts val="0"/>
                        </a:spcAft>
                        <a:buClr>
                          <a:schemeClr val="dk1"/>
                        </a:buClr>
                        <a:buSzPts val="1800"/>
                        <a:buFont typeface="Gill Sans"/>
                        <a:buNone/>
                      </a:pPr>
                      <a:r>
                        <a:rPr lang="en-US" sz="1800" b="1" i="0" u="none" strike="noStrike" cap="none">
                          <a:solidFill>
                            <a:schemeClr val="dk1"/>
                          </a:solidFill>
                          <a:latin typeface="Gill Sans"/>
                          <a:ea typeface="Gill Sans"/>
                          <a:cs typeface="Gill Sans"/>
                          <a:sym typeface="Gill Sans"/>
                        </a:rPr>
                        <a:t>SUBJECT</a:t>
                      </a:r>
                      <a:endParaRPr sz="1400" b="1"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2D050"/>
                    </a:solidFill>
                  </a:tcPr>
                </a:tc>
                <a:tc>
                  <a:txBody>
                    <a:bodyPr/>
                    <a:lstStyle/>
                    <a:p>
                      <a:pPr marL="0" marR="0" lvl="0" indent="0" algn="ctr" rtl="0">
                        <a:lnSpc>
                          <a:spcPct val="100000"/>
                        </a:lnSpc>
                        <a:spcBef>
                          <a:spcPts val="0"/>
                        </a:spcBef>
                        <a:spcAft>
                          <a:spcPts val="0"/>
                        </a:spcAft>
                        <a:buClr>
                          <a:schemeClr val="dk1"/>
                        </a:buClr>
                        <a:buSzPts val="1800"/>
                        <a:buFont typeface="Gill Sans"/>
                        <a:buNone/>
                      </a:pPr>
                      <a:r>
                        <a:rPr lang="en-US" sz="1800" b="1" i="1" u="none" strike="noStrike" cap="none">
                          <a:solidFill>
                            <a:schemeClr val="dk1"/>
                          </a:solidFill>
                          <a:latin typeface="Gill Sans"/>
                          <a:ea typeface="Gill Sans"/>
                          <a:cs typeface="Gill Sans"/>
                          <a:sym typeface="Gill Sans"/>
                        </a:rPr>
                        <a:t>GRADES</a:t>
                      </a:r>
                      <a:r>
                        <a:rPr lang="en-US" sz="1800" b="1" i="0" u="none" strike="noStrike" cap="none">
                          <a:solidFill>
                            <a:schemeClr val="dk1"/>
                          </a:solidFill>
                          <a:latin typeface="Gill Sans"/>
                          <a:ea typeface="Gill Sans"/>
                          <a:cs typeface="Gill Sans"/>
                          <a:sym typeface="Gill Sans"/>
                        </a:rPr>
                        <a:t> </a:t>
                      </a:r>
                      <a:r>
                        <a:rPr lang="en-US" sz="1800" b="1" i="1" u="none" strike="noStrike" cap="none">
                          <a:solidFill>
                            <a:schemeClr val="dk1"/>
                          </a:solidFill>
                          <a:latin typeface="Gill Sans"/>
                          <a:ea typeface="Gill Sans"/>
                          <a:cs typeface="Gill Sans"/>
                          <a:sym typeface="Gill Sans"/>
                        </a:rPr>
                        <a:t>3-6</a:t>
                      </a:r>
                      <a:endParaRPr sz="1400" b="1"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2D050"/>
                    </a:solidFill>
                  </a:tcPr>
                </a:tc>
                <a:extLst>
                  <a:ext uri="{0D108BD9-81ED-4DB2-BD59-A6C34878D82A}">
                    <a16:rowId xmlns:a16="http://schemas.microsoft.com/office/drawing/2014/main" val="10000"/>
                  </a:ext>
                </a:extLst>
              </a:tr>
              <a:tr h="551950">
                <a:tc>
                  <a:txBody>
                    <a:bodyPr/>
                    <a:lstStyle/>
                    <a:p>
                      <a:pPr marL="0" marR="0" lvl="0" indent="0" algn="ctr" rtl="0">
                        <a:lnSpc>
                          <a:spcPct val="100000"/>
                        </a:lnSpc>
                        <a:spcBef>
                          <a:spcPts val="0"/>
                        </a:spcBef>
                        <a:spcAft>
                          <a:spcPts val="0"/>
                        </a:spcAft>
                        <a:buClr>
                          <a:schemeClr val="dk1"/>
                        </a:buClr>
                        <a:buSzPts val="1800"/>
                        <a:buFont typeface="Gill Sans"/>
                        <a:buNone/>
                      </a:pPr>
                      <a:r>
                        <a:rPr lang="en-US" sz="1800" b="0" i="0" u="none" strike="noStrike" cap="none">
                          <a:solidFill>
                            <a:schemeClr val="dk1"/>
                          </a:solidFill>
                          <a:latin typeface="Gill Sans"/>
                          <a:ea typeface="Gill Sans"/>
                          <a:cs typeface="Gill Sans"/>
                          <a:sym typeface="Gill Sans"/>
                        </a:rPr>
                        <a:t>English</a:t>
                      </a:r>
                      <a:endParaRPr sz="14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800"/>
                        <a:buFont typeface="Gill Sans"/>
                        <a:buNone/>
                      </a:pPr>
                      <a:r>
                        <a:rPr lang="en-US" sz="1800" b="0" i="0" u="none" strike="noStrike" cap="none">
                          <a:solidFill>
                            <a:schemeClr val="dk1"/>
                          </a:solidFill>
                          <a:latin typeface="Gill Sans"/>
                          <a:ea typeface="Gill Sans"/>
                          <a:cs typeface="Gill Sans"/>
                          <a:sym typeface="Gill Sans"/>
                        </a:rPr>
                        <a:t>75</a:t>
                      </a:r>
                      <a:endParaRPr sz="14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551950">
                <a:tc>
                  <a:txBody>
                    <a:bodyPr/>
                    <a:lstStyle/>
                    <a:p>
                      <a:pPr marL="0" marR="0" lvl="0" indent="0" algn="ctr" rtl="0">
                        <a:lnSpc>
                          <a:spcPct val="100000"/>
                        </a:lnSpc>
                        <a:spcBef>
                          <a:spcPts val="0"/>
                        </a:spcBef>
                        <a:spcAft>
                          <a:spcPts val="0"/>
                        </a:spcAft>
                        <a:buClr>
                          <a:schemeClr val="dk1"/>
                        </a:buClr>
                        <a:buSzPts val="1800"/>
                        <a:buFont typeface="Gill Sans"/>
                        <a:buNone/>
                      </a:pPr>
                      <a:r>
                        <a:rPr lang="en-US" sz="1800" b="0" i="0" u="none" strike="noStrike" cap="none">
                          <a:solidFill>
                            <a:schemeClr val="dk1"/>
                          </a:solidFill>
                          <a:latin typeface="Gill Sans"/>
                          <a:ea typeface="Gill Sans"/>
                          <a:cs typeface="Gill Sans"/>
                          <a:sym typeface="Gill Sans"/>
                        </a:rPr>
                        <a:t>Mathematics</a:t>
                      </a:r>
                      <a:endParaRPr sz="14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800"/>
                        <a:buFont typeface="Gill Sans"/>
                        <a:buNone/>
                      </a:pPr>
                      <a:r>
                        <a:rPr lang="en-US" sz="1800" b="0" i="0" u="none" strike="noStrike" cap="none">
                          <a:solidFill>
                            <a:schemeClr val="dk1"/>
                          </a:solidFill>
                          <a:latin typeface="Gill Sans"/>
                          <a:ea typeface="Gill Sans"/>
                          <a:cs typeface="Gill Sans"/>
                          <a:sym typeface="Gill Sans"/>
                        </a:rPr>
                        <a:t>70</a:t>
                      </a:r>
                      <a:endParaRPr sz="14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665350">
                <a:tc>
                  <a:txBody>
                    <a:bodyPr/>
                    <a:lstStyle/>
                    <a:p>
                      <a:pPr marL="0" marR="0" lvl="0" indent="0" algn="ctr" rtl="0">
                        <a:lnSpc>
                          <a:spcPct val="100000"/>
                        </a:lnSpc>
                        <a:spcBef>
                          <a:spcPts val="0"/>
                        </a:spcBef>
                        <a:spcAft>
                          <a:spcPts val="0"/>
                        </a:spcAft>
                        <a:buClr>
                          <a:schemeClr val="dk1"/>
                        </a:buClr>
                        <a:buSzPts val="1800"/>
                        <a:buFont typeface="Gill Sans"/>
                        <a:buNone/>
                      </a:pPr>
                      <a:r>
                        <a:rPr lang="en-US" sz="1800" b="0" i="0" u="none" strike="noStrike" cap="none">
                          <a:solidFill>
                            <a:schemeClr val="dk1"/>
                          </a:solidFill>
                          <a:latin typeface="Gill Sans"/>
                          <a:ea typeface="Gill Sans"/>
                          <a:cs typeface="Gill Sans"/>
                          <a:sym typeface="Gill Sans"/>
                        </a:rPr>
                        <a:t>Science</a:t>
                      </a:r>
                      <a:endParaRPr sz="14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800"/>
                        <a:buFont typeface="Gill Sans"/>
                        <a:buNone/>
                      </a:pPr>
                      <a:r>
                        <a:rPr lang="en-US" sz="1800" b="0" i="0" u="none" strike="noStrike" cap="none">
                          <a:solidFill>
                            <a:schemeClr val="dk1"/>
                          </a:solidFill>
                          <a:latin typeface="Gill Sans"/>
                          <a:ea typeface="Gill Sans"/>
                          <a:cs typeface="Gill Sans"/>
                          <a:sym typeface="Gill Sans"/>
                        </a:rPr>
                        <a:t>70</a:t>
                      </a:r>
                      <a:endParaRPr sz="14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750825">
                <a:tc>
                  <a:txBody>
                    <a:bodyPr/>
                    <a:lstStyle/>
                    <a:p>
                      <a:pPr marL="0" marR="0" lvl="0" indent="0" algn="ctr" rtl="0">
                        <a:lnSpc>
                          <a:spcPct val="100000"/>
                        </a:lnSpc>
                        <a:spcBef>
                          <a:spcPts val="0"/>
                        </a:spcBef>
                        <a:spcAft>
                          <a:spcPts val="0"/>
                        </a:spcAft>
                        <a:buClr>
                          <a:schemeClr val="dk1"/>
                        </a:buClr>
                        <a:buSzPts val="1800"/>
                        <a:buFont typeface="Gill Sans"/>
                        <a:buNone/>
                      </a:pPr>
                      <a:r>
                        <a:rPr lang="en-US" sz="1800" b="0" i="0" u="none" strike="noStrike" cap="none">
                          <a:solidFill>
                            <a:schemeClr val="dk1"/>
                          </a:solidFill>
                          <a:latin typeface="Gill Sans"/>
                          <a:ea typeface="Gill Sans"/>
                          <a:cs typeface="Gill Sans"/>
                          <a:sym typeface="Gill Sans"/>
                        </a:rPr>
                        <a:t>Absenteeism</a:t>
                      </a:r>
                      <a:endParaRPr sz="14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800"/>
                        <a:buFont typeface="Gill Sans"/>
                        <a:buNone/>
                      </a:pPr>
                      <a:r>
                        <a:rPr lang="en-US" sz="1800" b="0" i="0" u="none" strike="noStrike" cap="none">
                          <a:solidFill>
                            <a:schemeClr val="dk1"/>
                          </a:solidFill>
                          <a:latin typeface="Gill Sans"/>
                          <a:ea typeface="Gill Sans"/>
                          <a:cs typeface="Gill Sans"/>
                          <a:sym typeface="Gill Sans"/>
                        </a:rPr>
                        <a:t>15% or lower</a:t>
                      </a:r>
                      <a:endParaRPr sz="14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cxnSp>
        <p:nvCxnSpPr>
          <p:cNvPr id="158" name="Google Shape;158;p21"/>
          <p:cNvCxnSpPr/>
          <p:nvPr/>
        </p:nvCxnSpPr>
        <p:spPr>
          <a:xfrm>
            <a:off x="76200" y="1295400"/>
            <a:ext cx="8991600" cy="0"/>
          </a:xfrm>
          <a:prstGeom prst="straightConnector1">
            <a:avLst/>
          </a:prstGeom>
          <a:noFill/>
          <a:ln w="9525" cap="flat" cmpd="sng">
            <a:solidFill>
              <a:srgbClr val="4A7DBA"/>
            </a:solidFill>
            <a:prstDash val="solid"/>
            <a:miter lim="800000"/>
            <a:headEnd type="none" w="sm" len="sm"/>
            <a:tailEnd type="none" w="sm" len="sm"/>
          </a:ln>
        </p:spPr>
      </p:cxnSp>
      <p:sp>
        <p:nvSpPr>
          <p:cNvPr id="159" name="Google Shape;159;p21"/>
          <p:cNvSpPr txBox="1"/>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11</a:t>
            </a:fld>
            <a:endParaRPr sz="1400" b="0" i="0" u="none" strike="noStrike" cap="none">
              <a:solidFill>
                <a:srgbClr val="000000"/>
              </a:solidFill>
              <a:latin typeface="Arial"/>
              <a:ea typeface="Arial"/>
              <a:cs typeface="Arial"/>
              <a:sym typeface="Arial"/>
            </a:endParaRPr>
          </a:p>
        </p:txBody>
      </p:sp>
      <p:pic>
        <p:nvPicPr>
          <p:cNvPr id="160" name="Google Shape;160;p21"/>
          <p:cNvPicPr preferRelativeResize="0"/>
          <p:nvPr/>
        </p:nvPicPr>
        <p:blipFill rotWithShape="1">
          <a:blip r:embed="rId3">
            <a:alphaModFix/>
          </a:blip>
          <a:srcRect/>
          <a:stretch/>
        </p:blipFill>
        <p:spPr>
          <a:xfrm>
            <a:off x="7437225" y="5730800"/>
            <a:ext cx="1431925" cy="993775"/>
          </a:xfrm>
          <a:prstGeom prst="rect">
            <a:avLst/>
          </a:prstGeom>
          <a:noFill/>
          <a:ln>
            <a:noFill/>
          </a:ln>
        </p:spPr>
      </p:pic>
      <p:pic>
        <p:nvPicPr>
          <p:cNvPr id="161" name="Google Shape;161;p21"/>
          <p:cNvPicPr preferRelativeResize="0"/>
          <p:nvPr/>
        </p:nvPicPr>
        <p:blipFill rotWithShape="1">
          <a:blip r:embed="rId4">
            <a:alphaModFix/>
          </a:blip>
          <a:srcRect/>
          <a:stretch/>
        </p:blipFill>
        <p:spPr>
          <a:xfrm>
            <a:off x="76188" y="5365750"/>
            <a:ext cx="1676400" cy="13557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2"/>
          <p:cNvSpPr txBox="1">
            <a:spLocks noGrp="1"/>
          </p:cNvSpPr>
          <p:nvPr>
            <p:ph type="title"/>
          </p:nvPr>
        </p:nvSpPr>
        <p:spPr>
          <a:xfrm>
            <a:off x="152400" y="79375"/>
            <a:ext cx="8915400" cy="1184275"/>
          </a:xfrm>
          <a:prstGeom prst="rect">
            <a:avLst/>
          </a:prstGeom>
          <a:solidFill>
            <a:srgbClr val="85DFFF"/>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rgbClr val="3F3F3F"/>
              </a:buClr>
              <a:buSzPts val="4000"/>
              <a:buFont typeface="Century Gothic"/>
              <a:buNone/>
            </a:pPr>
            <a:r>
              <a:rPr lang="en-US" b="1" i="0" u="none">
                <a:solidFill>
                  <a:srgbClr val="0070C0"/>
                </a:solidFill>
                <a:latin typeface="Bookman Old Style"/>
                <a:ea typeface="Bookman Old Style"/>
                <a:cs typeface="Bookman Old Style"/>
                <a:sym typeface="Bookman Old Style"/>
              </a:rPr>
              <a:t>Our School Data</a:t>
            </a:r>
            <a:endParaRPr>
              <a:solidFill>
                <a:srgbClr val="0070C0"/>
              </a:solidFill>
              <a:latin typeface="Bookman Old Style"/>
              <a:ea typeface="Bookman Old Style"/>
              <a:cs typeface="Bookman Old Style"/>
              <a:sym typeface="Bookman Old Style"/>
            </a:endParaRPr>
          </a:p>
        </p:txBody>
      </p:sp>
      <p:graphicFrame>
        <p:nvGraphicFramePr>
          <p:cNvPr id="168" name="Google Shape;168;p22"/>
          <p:cNvGraphicFramePr/>
          <p:nvPr>
            <p:extLst>
              <p:ext uri="{D42A27DB-BD31-4B8C-83A1-F6EECF244321}">
                <p14:modId xmlns:p14="http://schemas.microsoft.com/office/powerpoint/2010/main" val="4183838112"/>
              </p:ext>
            </p:extLst>
          </p:nvPr>
        </p:nvGraphicFramePr>
        <p:xfrm>
          <a:off x="594824" y="1503363"/>
          <a:ext cx="8015800" cy="4327250"/>
        </p:xfrm>
        <a:graphic>
          <a:graphicData uri="http://schemas.openxmlformats.org/drawingml/2006/table">
            <a:tbl>
              <a:tblPr>
                <a:noFill/>
                <a:tableStyleId>{188D1065-A7D1-4CBB-9125-B6D4AB31A711}</a:tableStyleId>
              </a:tblPr>
              <a:tblGrid>
                <a:gridCol w="4007900">
                  <a:extLst>
                    <a:ext uri="{9D8B030D-6E8A-4147-A177-3AD203B41FA5}">
                      <a16:colId xmlns:a16="http://schemas.microsoft.com/office/drawing/2014/main" val="20000"/>
                    </a:ext>
                  </a:extLst>
                </a:gridCol>
                <a:gridCol w="4007900">
                  <a:extLst>
                    <a:ext uri="{9D8B030D-6E8A-4147-A177-3AD203B41FA5}">
                      <a16:colId xmlns:a16="http://schemas.microsoft.com/office/drawing/2014/main" val="20001"/>
                    </a:ext>
                  </a:extLst>
                </a:gridCol>
              </a:tblGrid>
              <a:tr h="751650">
                <a:tc>
                  <a:txBody>
                    <a:bodyPr/>
                    <a:lstStyle/>
                    <a:p>
                      <a:pPr marL="0" marR="0" lvl="0" indent="0" algn="ctr" rtl="0">
                        <a:lnSpc>
                          <a:spcPct val="100000"/>
                        </a:lnSpc>
                        <a:spcBef>
                          <a:spcPts val="0"/>
                        </a:spcBef>
                        <a:spcAft>
                          <a:spcPts val="0"/>
                        </a:spcAft>
                        <a:buClr>
                          <a:schemeClr val="dk1"/>
                        </a:buClr>
                        <a:buSzPts val="1800"/>
                        <a:buFont typeface="Gill Sans"/>
                        <a:buNone/>
                      </a:pPr>
                      <a:r>
                        <a:rPr lang="en-US" sz="1800" b="1" i="0" u="none" strike="noStrike" cap="none">
                          <a:solidFill>
                            <a:schemeClr val="dk1"/>
                          </a:solidFill>
                          <a:latin typeface="Gill Sans"/>
                          <a:ea typeface="Gill Sans"/>
                          <a:cs typeface="Gill Sans"/>
                          <a:sym typeface="Gill Sans"/>
                        </a:rPr>
                        <a:t>SUBJECT</a:t>
                      </a:r>
                      <a:endParaRPr sz="1400" u="none" strike="noStrike" cap="none"/>
                    </a:p>
                  </a:txBody>
                  <a:tcPr marL="91475" marR="91475"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5DFFF"/>
                    </a:solidFill>
                  </a:tcPr>
                </a:tc>
                <a:tc>
                  <a:txBody>
                    <a:bodyPr/>
                    <a:lstStyle/>
                    <a:p>
                      <a:pPr marL="0" marR="0" lvl="0" indent="0" algn="ctr" rtl="0">
                        <a:lnSpc>
                          <a:spcPct val="100000"/>
                        </a:lnSpc>
                        <a:spcBef>
                          <a:spcPts val="0"/>
                        </a:spcBef>
                        <a:spcAft>
                          <a:spcPts val="0"/>
                        </a:spcAft>
                        <a:buClr>
                          <a:schemeClr val="dk1"/>
                        </a:buClr>
                        <a:buSzPts val="1800"/>
                        <a:buFont typeface="Gill Sans"/>
                        <a:buNone/>
                      </a:pPr>
                      <a:r>
                        <a:rPr lang="en-US" sz="1800" b="1">
                          <a:solidFill>
                            <a:schemeClr val="dk1"/>
                          </a:solidFill>
                          <a:latin typeface="Gill Sans"/>
                          <a:ea typeface="Gill Sans"/>
                          <a:cs typeface="Gill Sans"/>
                          <a:sym typeface="Gill Sans"/>
                        </a:rPr>
                        <a:t>2022-2023</a:t>
                      </a:r>
                      <a:endParaRPr sz="1400" u="none" strike="noStrike" cap="none"/>
                    </a:p>
                  </a:txBody>
                  <a:tcPr marL="91475" marR="91475"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5DFFF"/>
                    </a:solidFill>
                  </a:tcPr>
                </a:tc>
                <a:extLst>
                  <a:ext uri="{0D108BD9-81ED-4DB2-BD59-A6C34878D82A}">
                    <a16:rowId xmlns:a16="http://schemas.microsoft.com/office/drawing/2014/main" val="10000"/>
                  </a:ext>
                </a:extLst>
              </a:tr>
              <a:tr h="751650">
                <a:tc>
                  <a:txBody>
                    <a:bodyPr/>
                    <a:lstStyle/>
                    <a:p>
                      <a:pPr marL="0" marR="0" lvl="0" indent="0" algn="ctr" rtl="0">
                        <a:lnSpc>
                          <a:spcPct val="100000"/>
                        </a:lnSpc>
                        <a:spcBef>
                          <a:spcPts val="0"/>
                        </a:spcBef>
                        <a:spcAft>
                          <a:spcPts val="0"/>
                        </a:spcAft>
                        <a:buClr>
                          <a:schemeClr val="dk1"/>
                        </a:buClr>
                        <a:buSzPts val="1800"/>
                        <a:buFont typeface="Gill Sans"/>
                        <a:buNone/>
                      </a:pPr>
                      <a:r>
                        <a:rPr lang="en-US" sz="1800" b="1" i="0" u="none" strike="noStrike" cap="none">
                          <a:solidFill>
                            <a:schemeClr val="dk1"/>
                          </a:solidFill>
                          <a:latin typeface="Gill Sans"/>
                          <a:ea typeface="Gill Sans"/>
                          <a:cs typeface="Gill Sans"/>
                          <a:sym typeface="Gill Sans"/>
                        </a:rPr>
                        <a:t>ENGLISH</a:t>
                      </a:r>
                      <a:endParaRPr sz="1400" u="none" strike="noStrike" cap="none"/>
                    </a:p>
                  </a:txBody>
                  <a:tcPr marL="91475" marR="91475"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dirty="0" smtClean="0"/>
                    </a:p>
                    <a:p>
                      <a:pPr marL="0" lvl="0" indent="0" algn="ctr" rtl="0">
                        <a:spcBef>
                          <a:spcPts val="0"/>
                        </a:spcBef>
                        <a:spcAft>
                          <a:spcPts val="0"/>
                        </a:spcAft>
                        <a:buNone/>
                      </a:pPr>
                      <a:r>
                        <a:rPr lang="en-US" sz="2400" dirty="0" smtClean="0"/>
                        <a:t>79</a:t>
                      </a:r>
                      <a:endParaRPr sz="2400" dirty="0"/>
                    </a:p>
                  </a:txBody>
                  <a:tcPr marL="91475" marR="91475"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749700">
                <a:tc>
                  <a:txBody>
                    <a:bodyPr/>
                    <a:lstStyle/>
                    <a:p>
                      <a:pPr marL="0" marR="0" lvl="0" indent="0" algn="ctr" rtl="0">
                        <a:lnSpc>
                          <a:spcPct val="100000"/>
                        </a:lnSpc>
                        <a:spcBef>
                          <a:spcPts val="0"/>
                        </a:spcBef>
                        <a:spcAft>
                          <a:spcPts val="0"/>
                        </a:spcAft>
                        <a:buClr>
                          <a:schemeClr val="dk1"/>
                        </a:buClr>
                        <a:buSzPts val="1800"/>
                        <a:buFont typeface="Gill Sans"/>
                        <a:buNone/>
                      </a:pPr>
                      <a:r>
                        <a:rPr lang="en-US" sz="1800" b="1" i="0" u="none" strike="noStrike" cap="none">
                          <a:solidFill>
                            <a:schemeClr val="dk1"/>
                          </a:solidFill>
                          <a:latin typeface="Gill Sans"/>
                          <a:ea typeface="Gill Sans"/>
                          <a:cs typeface="Gill Sans"/>
                          <a:sym typeface="Gill Sans"/>
                        </a:rPr>
                        <a:t>MATHEMATICS</a:t>
                      </a:r>
                      <a:endParaRPr sz="1400" u="none" strike="noStrike" cap="none"/>
                    </a:p>
                  </a:txBody>
                  <a:tcPr marL="91475" marR="91475"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2400" dirty="0" smtClean="0"/>
                        <a:t>78</a:t>
                      </a:r>
                      <a:endParaRPr sz="2400" dirty="0"/>
                    </a:p>
                  </a:txBody>
                  <a:tcPr marL="91475" marR="91475"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1037125">
                <a:tc>
                  <a:txBody>
                    <a:bodyPr/>
                    <a:lstStyle/>
                    <a:p>
                      <a:pPr marL="0" marR="0" lvl="0" indent="0" algn="ctr" rtl="0">
                        <a:lnSpc>
                          <a:spcPct val="100000"/>
                        </a:lnSpc>
                        <a:spcBef>
                          <a:spcPts val="0"/>
                        </a:spcBef>
                        <a:spcAft>
                          <a:spcPts val="0"/>
                        </a:spcAft>
                        <a:buClr>
                          <a:schemeClr val="dk1"/>
                        </a:buClr>
                        <a:buSzPts val="1800"/>
                        <a:buFont typeface="Gill Sans"/>
                        <a:buNone/>
                      </a:pPr>
                      <a:r>
                        <a:rPr lang="en-US" sz="1800" b="1" i="0" u="none" strike="noStrike" cap="none">
                          <a:solidFill>
                            <a:schemeClr val="dk1"/>
                          </a:solidFill>
                          <a:latin typeface="Gill Sans"/>
                          <a:ea typeface="Gill Sans"/>
                          <a:cs typeface="Gill Sans"/>
                          <a:sym typeface="Gill Sans"/>
                        </a:rPr>
                        <a:t>SCIENCE</a:t>
                      </a:r>
                      <a:endParaRPr sz="1400" u="none" strike="noStrike" cap="none"/>
                    </a:p>
                  </a:txBody>
                  <a:tcPr marL="91475" marR="91475"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2400" dirty="0" smtClean="0"/>
                        <a:t>73</a:t>
                      </a:r>
                      <a:endParaRPr sz="2400" dirty="0"/>
                    </a:p>
                  </a:txBody>
                  <a:tcPr marL="91475" marR="91475"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1037125">
                <a:tc>
                  <a:txBody>
                    <a:bodyPr/>
                    <a:lstStyle/>
                    <a:p>
                      <a:pPr marL="0" marR="0" lvl="0" indent="0" algn="ctr" rtl="0">
                        <a:lnSpc>
                          <a:spcPct val="100000"/>
                        </a:lnSpc>
                        <a:spcBef>
                          <a:spcPts val="0"/>
                        </a:spcBef>
                        <a:spcAft>
                          <a:spcPts val="0"/>
                        </a:spcAft>
                        <a:buNone/>
                      </a:pPr>
                      <a:r>
                        <a:rPr lang="en-US" sz="1800" b="1">
                          <a:solidFill>
                            <a:schemeClr val="dk1"/>
                          </a:solidFill>
                          <a:latin typeface="Gill Sans"/>
                          <a:ea typeface="Gill Sans"/>
                          <a:cs typeface="Gill Sans"/>
                          <a:sym typeface="Gill Sans"/>
                        </a:rPr>
                        <a:t>Attendance</a:t>
                      </a:r>
                      <a:endParaRPr sz="1800" b="1" i="0" u="none" strike="noStrike" cap="none">
                        <a:solidFill>
                          <a:schemeClr val="dk1"/>
                        </a:solidFill>
                        <a:latin typeface="Gill Sans"/>
                        <a:ea typeface="Gill Sans"/>
                        <a:cs typeface="Gill Sans"/>
                        <a:sym typeface="Gill Sans"/>
                      </a:endParaRPr>
                    </a:p>
                  </a:txBody>
                  <a:tcPr marL="91475" marR="91475"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2400" dirty="0" smtClean="0">
                          <a:solidFill>
                            <a:srgbClr val="FF0000"/>
                          </a:solidFill>
                        </a:rPr>
                        <a:t>28.76%</a:t>
                      </a:r>
                      <a:endParaRPr sz="2400" dirty="0">
                        <a:solidFill>
                          <a:srgbClr val="FF0000"/>
                        </a:solidFill>
                      </a:endParaRPr>
                    </a:p>
                  </a:txBody>
                  <a:tcPr marL="91475" marR="91475"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bl>
          </a:graphicData>
        </a:graphic>
      </p:graphicFrame>
      <p:cxnSp>
        <p:nvCxnSpPr>
          <p:cNvPr id="169" name="Google Shape;169;p22"/>
          <p:cNvCxnSpPr/>
          <p:nvPr/>
        </p:nvCxnSpPr>
        <p:spPr>
          <a:xfrm>
            <a:off x="76200" y="1295400"/>
            <a:ext cx="8991600" cy="0"/>
          </a:xfrm>
          <a:prstGeom prst="straightConnector1">
            <a:avLst/>
          </a:prstGeom>
          <a:noFill/>
          <a:ln w="9525" cap="flat" cmpd="sng">
            <a:solidFill>
              <a:srgbClr val="4A7DBA"/>
            </a:solidFill>
            <a:prstDash val="solid"/>
            <a:miter lim="800000"/>
            <a:headEnd type="none" w="sm" len="sm"/>
            <a:tailEnd type="none" w="sm" len="sm"/>
          </a:ln>
        </p:spPr>
      </p:cxnSp>
      <p:pic>
        <p:nvPicPr>
          <p:cNvPr id="170" name="Google Shape;170;p22"/>
          <p:cNvPicPr preferRelativeResize="0"/>
          <p:nvPr/>
        </p:nvPicPr>
        <p:blipFill rotWithShape="1">
          <a:blip r:embed="rId3">
            <a:alphaModFix/>
          </a:blip>
          <a:srcRect/>
          <a:stretch/>
        </p:blipFill>
        <p:spPr>
          <a:xfrm>
            <a:off x="7635875" y="5830625"/>
            <a:ext cx="1431925" cy="993775"/>
          </a:xfrm>
          <a:prstGeom prst="rect">
            <a:avLst/>
          </a:prstGeom>
          <a:noFill/>
          <a:ln>
            <a:noFill/>
          </a:ln>
        </p:spPr>
      </p:pic>
      <p:pic>
        <p:nvPicPr>
          <p:cNvPr id="171" name="Google Shape;171;p22"/>
          <p:cNvPicPr preferRelativeResize="0"/>
          <p:nvPr/>
        </p:nvPicPr>
        <p:blipFill rotWithShape="1">
          <a:blip r:embed="rId4">
            <a:alphaModFix/>
          </a:blip>
          <a:srcRect/>
          <a:stretch/>
        </p:blipFill>
        <p:spPr>
          <a:xfrm>
            <a:off x="0" y="5410200"/>
            <a:ext cx="1676400" cy="13557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3"/>
          <p:cNvSpPr txBox="1">
            <a:spLocks noGrp="1"/>
          </p:cNvSpPr>
          <p:nvPr>
            <p:ph type="title"/>
          </p:nvPr>
        </p:nvSpPr>
        <p:spPr>
          <a:xfrm>
            <a:off x="533400" y="1524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376092"/>
              </a:buClr>
              <a:buSzPts val="4400"/>
              <a:buFont typeface="Bookman Old Style"/>
              <a:buNone/>
            </a:pPr>
            <a:r>
              <a:rPr lang="en-US" sz="4400" b="1" i="0" u="none">
                <a:solidFill>
                  <a:srgbClr val="0070C0"/>
                </a:solidFill>
              </a:rPr>
              <a:t>Title I Goals</a:t>
            </a:r>
            <a:endParaRPr>
              <a:solidFill>
                <a:srgbClr val="0070C0"/>
              </a:solidFill>
            </a:endParaRPr>
          </a:p>
        </p:txBody>
      </p:sp>
      <p:sp>
        <p:nvSpPr>
          <p:cNvPr id="177" name="Google Shape;177;p23"/>
          <p:cNvSpPr txBox="1">
            <a:spLocks noGrp="1"/>
          </p:cNvSpPr>
          <p:nvPr>
            <p:ph type="body" idx="1"/>
          </p:nvPr>
        </p:nvSpPr>
        <p:spPr>
          <a:xfrm>
            <a:off x="457200" y="1447800"/>
            <a:ext cx="8229600" cy="46783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Arial"/>
              <a:buNone/>
            </a:pPr>
            <a:r>
              <a:rPr lang="en-US" sz="3200" b="0" i="0" u="none">
                <a:solidFill>
                  <a:schemeClr val="dk1"/>
                </a:solidFill>
                <a:latin typeface="Gill Sans"/>
                <a:ea typeface="Gill Sans"/>
                <a:cs typeface="Gill Sans"/>
                <a:sym typeface="Gill Sans"/>
              </a:rPr>
              <a:t>Our goals are:</a:t>
            </a:r>
            <a:endParaRPr/>
          </a:p>
          <a:p>
            <a:pPr marL="742950" marR="0" lvl="1" indent="-285750" algn="l" rtl="0">
              <a:lnSpc>
                <a:spcPct val="100000"/>
              </a:lnSpc>
              <a:spcBef>
                <a:spcPts val="640"/>
              </a:spcBef>
              <a:spcAft>
                <a:spcPts val="0"/>
              </a:spcAft>
              <a:buClr>
                <a:schemeClr val="dk1"/>
              </a:buClr>
              <a:buSzPts val="3200"/>
              <a:buFont typeface="Arial"/>
              <a:buChar char="–"/>
            </a:pPr>
            <a:r>
              <a:rPr lang="en-US" sz="3200" b="0" i="0" u="none" strike="noStrike" cap="none">
                <a:solidFill>
                  <a:schemeClr val="dk1"/>
                </a:solidFill>
                <a:latin typeface="Gill Sans"/>
                <a:ea typeface="Gill Sans"/>
                <a:cs typeface="Gill Sans"/>
                <a:sym typeface="Gill Sans"/>
              </a:rPr>
              <a:t>to increase academic achievement</a:t>
            </a:r>
            <a:endParaRPr/>
          </a:p>
          <a:p>
            <a:pPr marL="742950" marR="0" lvl="1" indent="-285750" algn="l" rtl="0">
              <a:lnSpc>
                <a:spcPct val="100000"/>
              </a:lnSpc>
              <a:spcBef>
                <a:spcPts val="640"/>
              </a:spcBef>
              <a:spcAft>
                <a:spcPts val="0"/>
              </a:spcAft>
              <a:buClr>
                <a:schemeClr val="dk1"/>
              </a:buClr>
              <a:buSzPts val="3200"/>
              <a:buFont typeface="Arial"/>
              <a:buChar char="–"/>
            </a:pPr>
            <a:r>
              <a:rPr lang="en-US" sz="3200" b="0" i="0" u="none" strike="noStrike" cap="none">
                <a:solidFill>
                  <a:schemeClr val="dk1"/>
                </a:solidFill>
                <a:latin typeface="Gill Sans"/>
                <a:ea typeface="Gill Sans"/>
                <a:cs typeface="Gill Sans"/>
                <a:sym typeface="Gill Sans"/>
              </a:rPr>
              <a:t>to provide direct instructional support to students</a:t>
            </a:r>
            <a:endParaRPr/>
          </a:p>
          <a:p>
            <a:pPr marL="742950" marR="0" lvl="1" indent="-285750" algn="l" rtl="0">
              <a:lnSpc>
                <a:spcPct val="100000"/>
              </a:lnSpc>
              <a:spcBef>
                <a:spcPts val="640"/>
              </a:spcBef>
              <a:spcAft>
                <a:spcPts val="0"/>
              </a:spcAft>
              <a:buClr>
                <a:schemeClr val="dk1"/>
              </a:buClr>
              <a:buSzPts val="3200"/>
              <a:buFont typeface="Arial"/>
              <a:buChar char="–"/>
            </a:pPr>
            <a:r>
              <a:rPr lang="en-US" sz="3200" b="0" i="0" u="none" strike="noStrike" cap="none">
                <a:solidFill>
                  <a:schemeClr val="dk1"/>
                </a:solidFill>
                <a:latin typeface="Gill Sans"/>
                <a:ea typeface="Gill Sans"/>
                <a:cs typeface="Gill Sans"/>
                <a:sym typeface="Gill Sans"/>
              </a:rPr>
              <a:t>to provide Professional </a:t>
            </a:r>
            <a:r>
              <a:rPr lang="en-US" sz="3200"/>
              <a:t>D</a:t>
            </a:r>
            <a:r>
              <a:rPr lang="en-US" sz="3200" b="0" i="0" u="none" strike="noStrike" cap="none">
                <a:solidFill>
                  <a:schemeClr val="dk1"/>
                </a:solidFill>
                <a:latin typeface="Gill Sans"/>
                <a:ea typeface="Gill Sans"/>
                <a:cs typeface="Gill Sans"/>
                <a:sym typeface="Gill Sans"/>
              </a:rPr>
              <a:t>evelopment for teachers</a:t>
            </a:r>
            <a:endParaRPr/>
          </a:p>
          <a:p>
            <a:pPr marL="742950" marR="0" lvl="1" indent="-285750" algn="l" rtl="0">
              <a:lnSpc>
                <a:spcPct val="100000"/>
              </a:lnSpc>
              <a:spcBef>
                <a:spcPts val="640"/>
              </a:spcBef>
              <a:spcAft>
                <a:spcPts val="0"/>
              </a:spcAft>
              <a:buClr>
                <a:schemeClr val="dk1"/>
              </a:buClr>
              <a:buSzPts val="3200"/>
              <a:buFont typeface="Arial"/>
              <a:buChar char="–"/>
            </a:pPr>
            <a:r>
              <a:rPr lang="en-US" sz="3200" b="0" i="0" u="none" strike="noStrike" cap="none">
                <a:solidFill>
                  <a:schemeClr val="dk1"/>
                </a:solidFill>
                <a:latin typeface="Gill Sans"/>
                <a:ea typeface="Gill Sans"/>
                <a:cs typeface="Gill Sans"/>
                <a:sym typeface="Gill Sans"/>
              </a:rPr>
              <a:t>to promote Parent &amp; Family </a:t>
            </a:r>
            <a:r>
              <a:rPr lang="en-US" sz="3200"/>
              <a:t>E</a:t>
            </a:r>
            <a:r>
              <a:rPr lang="en-US" sz="3200" b="0" i="0" u="none" strike="noStrike" cap="none">
                <a:solidFill>
                  <a:schemeClr val="dk1"/>
                </a:solidFill>
                <a:latin typeface="Gill Sans"/>
                <a:ea typeface="Gill Sans"/>
                <a:cs typeface="Gill Sans"/>
                <a:sym typeface="Gill Sans"/>
              </a:rPr>
              <a:t>ngagement</a:t>
            </a:r>
            <a:endParaRPr/>
          </a:p>
          <a:p>
            <a:pPr marL="342900" marR="0" lvl="0" indent="-139700" algn="l" rtl="0">
              <a:lnSpc>
                <a:spcPct val="100000"/>
              </a:lnSpc>
              <a:spcBef>
                <a:spcPts val="640"/>
              </a:spcBef>
              <a:spcAft>
                <a:spcPts val="0"/>
              </a:spcAft>
              <a:buClr>
                <a:schemeClr val="dk1"/>
              </a:buClr>
              <a:buSzPts val="3200"/>
              <a:buFont typeface="Arial"/>
              <a:buNone/>
            </a:pPr>
            <a:endParaRPr sz="3200" b="0" i="0" u="none" strike="noStrike" cap="none">
              <a:solidFill>
                <a:schemeClr val="dk1"/>
              </a:solidFill>
              <a:latin typeface="Gill Sans"/>
              <a:ea typeface="Gill Sans"/>
              <a:cs typeface="Gill Sans"/>
              <a:sym typeface="Gill Sans"/>
            </a:endParaRPr>
          </a:p>
        </p:txBody>
      </p:sp>
      <p:pic>
        <p:nvPicPr>
          <p:cNvPr id="178" name="Google Shape;178;p23"/>
          <p:cNvPicPr preferRelativeResize="0"/>
          <p:nvPr/>
        </p:nvPicPr>
        <p:blipFill rotWithShape="1">
          <a:blip r:embed="rId3">
            <a:alphaModFix/>
          </a:blip>
          <a:srcRect/>
          <a:stretch/>
        </p:blipFill>
        <p:spPr>
          <a:xfrm>
            <a:off x="0" y="5410200"/>
            <a:ext cx="1676400" cy="1355725"/>
          </a:xfrm>
          <a:prstGeom prst="rect">
            <a:avLst/>
          </a:prstGeom>
          <a:noFill/>
          <a:ln>
            <a:noFill/>
          </a:ln>
        </p:spPr>
      </p:pic>
      <p:pic>
        <p:nvPicPr>
          <p:cNvPr id="179" name="Google Shape;179;p23"/>
          <p:cNvPicPr preferRelativeResize="0"/>
          <p:nvPr/>
        </p:nvPicPr>
        <p:blipFill rotWithShape="1">
          <a:blip r:embed="rId4">
            <a:alphaModFix/>
          </a:blip>
          <a:srcRect/>
          <a:stretch/>
        </p:blipFill>
        <p:spPr>
          <a:xfrm>
            <a:off x="7712075" y="5864225"/>
            <a:ext cx="1431925" cy="9937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4"/>
          <p:cNvSpPr txBox="1">
            <a:spLocks noGrp="1"/>
          </p:cNvSpPr>
          <p:nvPr>
            <p:ph type="title"/>
          </p:nvPr>
        </p:nvSpPr>
        <p:spPr>
          <a:xfrm>
            <a:off x="533400" y="1524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376092"/>
              </a:buClr>
              <a:buSzPts val="4400"/>
              <a:buFont typeface="Bookman Old Style"/>
              <a:buNone/>
            </a:pPr>
            <a:r>
              <a:rPr lang="en-US" sz="4400" b="1" i="0" u="none">
                <a:solidFill>
                  <a:srgbClr val="0070C0"/>
                </a:solidFill>
              </a:rPr>
              <a:t>Title I Goals</a:t>
            </a:r>
            <a:endParaRPr>
              <a:solidFill>
                <a:srgbClr val="0070C0"/>
              </a:solidFill>
            </a:endParaRPr>
          </a:p>
        </p:txBody>
      </p:sp>
      <p:sp>
        <p:nvSpPr>
          <p:cNvPr id="185" name="Google Shape;185;p24"/>
          <p:cNvSpPr txBox="1">
            <a:spLocks noGrp="1"/>
          </p:cNvSpPr>
          <p:nvPr>
            <p:ph type="body" idx="1"/>
          </p:nvPr>
        </p:nvSpPr>
        <p:spPr>
          <a:xfrm>
            <a:off x="457200" y="1447800"/>
            <a:ext cx="8229600" cy="46783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b="1" i="0" u="none" dirty="0">
                <a:solidFill>
                  <a:srgbClr val="0070C0"/>
                </a:solidFill>
              </a:rPr>
              <a:t>Reading</a:t>
            </a:r>
            <a:endParaRPr dirty="0">
              <a:solidFill>
                <a:srgbClr val="0070C0"/>
              </a:solidFill>
            </a:endParaRPr>
          </a:p>
          <a:p>
            <a:pPr marL="457200" lvl="0" indent="-457200" algn="just" rtl="0">
              <a:lnSpc>
                <a:spcPct val="100000"/>
              </a:lnSpc>
              <a:spcBef>
                <a:spcPts val="560"/>
              </a:spcBef>
              <a:spcAft>
                <a:spcPts val="0"/>
              </a:spcAft>
              <a:buSzPts val="2800"/>
              <a:buChar char="•"/>
            </a:pPr>
            <a:r>
              <a:rPr lang="en-US" dirty="0"/>
              <a:t>By the end of the </a:t>
            </a:r>
            <a:r>
              <a:rPr lang="en-US" dirty="0" smtClean="0"/>
              <a:t>2023-2024 </a:t>
            </a:r>
            <a:r>
              <a:rPr lang="en-US" dirty="0"/>
              <a:t>school year, all Title I schools will meet, exceed or increase their growth/combined rate by 5% as evidenced on the state reading benchmarks.</a:t>
            </a:r>
            <a:endParaRPr dirty="0"/>
          </a:p>
          <a:p>
            <a:pPr marL="0" marR="0" lvl="0" indent="0" algn="l" rtl="0">
              <a:lnSpc>
                <a:spcPct val="100000"/>
              </a:lnSpc>
              <a:spcBef>
                <a:spcPts val="240"/>
              </a:spcBef>
              <a:spcAft>
                <a:spcPts val="0"/>
              </a:spcAft>
              <a:buClr>
                <a:schemeClr val="dk1"/>
              </a:buClr>
              <a:buSzPts val="1200"/>
              <a:buFont typeface="Arial"/>
              <a:buNone/>
            </a:pPr>
            <a:endParaRPr sz="1200" b="0" i="0" u="none" dirty="0">
              <a:solidFill>
                <a:schemeClr val="dk1"/>
              </a:solidFill>
              <a:latin typeface="Gill Sans"/>
              <a:ea typeface="Gill Sans"/>
              <a:cs typeface="Gill Sans"/>
              <a:sym typeface="Gill Sans"/>
            </a:endParaRPr>
          </a:p>
          <a:p>
            <a:pPr marL="342900" marR="0" lvl="0" indent="-139700" algn="l" rtl="0">
              <a:lnSpc>
                <a:spcPct val="100000"/>
              </a:lnSpc>
              <a:spcBef>
                <a:spcPts val="640"/>
              </a:spcBef>
              <a:spcAft>
                <a:spcPts val="0"/>
              </a:spcAft>
              <a:buClr>
                <a:schemeClr val="dk1"/>
              </a:buClr>
              <a:buSzPts val="3200"/>
              <a:buFont typeface="Arial"/>
              <a:buNone/>
            </a:pPr>
            <a:endParaRPr sz="3200" b="0" i="0" u="none" dirty="0">
              <a:solidFill>
                <a:schemeClr val="dk1"/>
              </a:solidFill>
              <a:latin typeface="Gill Sans"/>
              <a:ea typeface="Gill Sans"/>
              <a:cs typeface="Gill Sans"/>
              <a:sym typeface="Gill Sans"/>
            </a:endParaRPr>
          </a:p>
        </p:txBody>
      </p:sp>
      <p:pic>
        <p:nvPicPr>
          <p:cNvPr id="186" name="Google Shape;186;p24"/>
          <p:cNvPicPr preferRelativeResize="0"/>
          <p:nvPr/>
        </p:nvPicPr>
        <p:blipFill rotWithShape="1">
          <a:blip r:embed="rId3">
            <a:alphaModFix/>
          </a:blip>
          <a:srcRect/>
          <a:stretch/>
        </p:blipFill>
        <p:spPr>
          <a:xfrm>
            <a:off x="0" y="5410200"/>
            <a:ext cx="1676400" cy="1355725"/>
          </a:xfrm>
          <a:prstGeom prst="rect">
            <a:avLst/>
          </a:prstGeom>
          <a:noFill/>
          <a:ln>
            <a:noFill/>
          </a:ln>
        </p:spPr>
      </p:pic>
      <p:pic>
        <p:nvPicPr>
          <p:cNvPr id="187" name="Google Shape;187;p24"/>
          <p:cNvPicPr preferRelativeResize="0"/>
          <p:nvPr/>
        </p:nvPicPr>
        <p:blipFill rotWithShape="1">
          <a:blip r:embed="rId4">
            <a:alphaModFix/>
          </a:blip>
          <a:srcRect/>
          <a:stretch/>
        </p:blipFill>
        <p:spPr>
          <a:xfrm>
            <a:off x="7712075" y="5864225"/>
            <a:ext cx="1431925" cy="9937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5"/>
          <p:cNvSpPr txBox="1">
            <a:spLocks noGrp="1"/>
          </p:cNvSpPr>
          <p:nvPr>
            <p:ph type="title"/>
          </p:nvPr>
        </p:nvSpPr>
        <p:spPr>
          <a:xfrm>
            <a:off x="533400" y="1524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376092"/>
              </a:buClr>
              <a:buSzPts val="4400"/>
              <a:buFont typeface="Bookman Old Style"/>
              <a:buNone/>
            </a:pPr>
            <a:r>
              <a:rPr lang="en-US" sz="4400" b="1" i="0" u="none">
                <a:solidFill>
                  <a:srgbClr val="0070C0"/>
                </a:solidFill>
              </a:rPr>
              <a:t>Title I Goals</a:t>
            </a:r>
            <a:endParaRPr>
              <a:solidFill>
                <a:srgbClr val="0070C0"/>
              </a:solidFill>
            </a:endParaRPr>
          </a:p>
        </p:txBody>
      </p:sp>
      <p:sp>
        <p:nvSpPr>
          <p:cNvPr id="193" name="Google Shape;193;p25"/>
          <p:cNvSpPr txBox="1">
            <a:spLocks noGrp="1"/>
          </p:cNvSpPr>
          <p:nvPr>
            <p:ph type="body" idx="1"/>
          </p:nvPr>
        </p:nvSpPr>
        <p:spPr>
          <a:xfrm>
            <a:off x="457200" y="1447800"/>
            <a:ext cx="8229600" cy="46783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b="1" i="0" u="none" dirty="0">
                <a:solidFill>
                  <a:srgbClr val="0070C0"/>
                </a:solidFill>
              </a:rPr>
              <a:t>Math</a:t>
            </a:r>
            <a:endParaRPr dirty="0">
              <a:solidFill>
                <a:srgbClr val="0070C0"/>
              </a:solidFill>
            </a:endParaRPr>
          </a:p>
          <a:p>
            <a:pPr marL="457200" lvl="0" indent="-457200" algn="just" rtl="0">
              <a:lnSpc>
                <a:spcPct val="100000"/>
              </a:lnSpc>
              <a:spcBef>
                <a:spcPts val="0"/>
              </a:spcBef>
              <a:spcAft>
                <a:spcPts val="0"/>
              </a:spcAft>
              <a:buSzPts val="2800"/>
              <a:buChar char="•"/>
            </a:pPr>
            <a:r>
              <a:rPr lang="en-US" dirty="0"/>
              <a:t>By the end of the </a:t>
            </a:r>
            <a:r>
              <a:rPr lang="en-US" dirty="0" smtClean="0"/>
              <a:t>2023-2024 </a:t>
            </a:r>
            <a:r>
              <a:rPr lang="en-US" dirty="0"/>
              <a:t>school year, all Title I schools will meet, exceed, or increase their growth on the state Math benchmarks by 10% over the previous year’s data as evidenced by the state testing results.</a:t>
            </a:r>
            <a:r>
              <a:rPr lang="en-US" b="0" i="0" u="none" dirty="0">
                <a:solidFill>
                  <a:schemeClr val="dk1"/>
                </a:solidFill>
              </a:rPr>
              <a:t/>
            </a:r>
            <a:br>
              <a:rPr lang="en-US" b="0" i="0" u="none" dirty="0">
                <a:solidFill>
                  <a:schemeClr val="dk1"/>
                </a:solidFill>
              </a:rPr>
            </a:br>
            <a:r>
              <a:rPr lang="en-US" sz="2800" b="0" i="0" u="none" dirty="0">
                <a:solidFill>
                  <a:schemeClr val="dk1"/>
                </a:solidFill>
                <a:latin typeface="Gill Sans"/>
                <a:ea typeface="Gill Sans"/>
                <a:cs typeface="Gill Sans"/>
                <a:sym typeface="Gill Sans"/>
              </a:rPr>
              <a:t/>
            </a:r>
            <a:br>
              <a:rPr lang="en-US" sz="2800" b="0" i="0" u="none" dirty="0">
                <a:solidFill>
                  <a:schemeClr val="dk1"/>
                </a:solidFill>
                <a:latin typeface="Gill Sans"/>
                <a:ea typeface="Gill Sans"/>
                <a:cs typeface="Gill Sans"/>
                <a:sym typeface="Gill Sans"/>
              </a:rPr>
            </a:br>
            <a:endParaRPr dirty="0"/>
          </a:p>
          <a:p>
            <a:pPr marL="342900" marR="0" lvl="0" indent="-165100" algn="l" rtl="0">
              <a:lnSpc>
                <a:spcPct val="100000"/>
              </a:lnSpc>
              <a:spcBef>
                <a:spcPts val="560"/>
              </a:spcBef>
              <a:spcAft>
                <a:spcPts val="0"/>
              </a:spcAft>
              <a:buClr>
                <a:schemeClr val="dk1"/>
              </a:buClr>
              <a:buSzPts val="2800"/>
              <a:buFont typeface="Arial"/>
              <a:buNone/>
            </a:pPr>
            <a:endParaRPr sz="2800" b="0" i="0" u="none" dirty="0">
              <a:solidFill>
                <a:schemeClr val="dk1"/>
              </a:solidFill>
              <a:latin typeface="Gill Sans"/>
              <a:ea typeface="Gill Sans"/>
              <a:cs typeface="Gill Sans"/>
              <a:sym typeface="Gill Sans"/>
            </a:endParaRPr>
          </a:p>
        </p:txBody>
      </p:sp>
      <p:pic>
        <p:nvPicPr>
          <p:cNvPr id="194" name="Google Shape;194;p25"/>
          <p:cNvPicPr preferRelativeResize="0"/>
          <p:nvPr/>
        </p:nvPicPr>
        <p:blipFill rotWithShape="1">
          <a:blip r:embed="rId3">
            <a:alphaModFix/>
          </a:blip>
          <a:srcRect/>
          <a:stretch/>
        </p:blipFill>
        <p:spPr>
          <a:xfrm>
            <a:off x="0" y="5410200"/>
            <a:ext cx="1676400" cy="1355725"/>
          </a:xfrm>
          <a:prstGeom prst="rect">
            <a:avLst/>
          </a:prstGeom>
          <a:noFill/>
          <a:ln>
            <a:noFill/>
          </a:ln>
        </p:spPr>
      </p:pic>
      <p:pic>
        <p:nvPicPr>
          <p:cNvPr id="195" name="Google Shape;195;p25"/>
          <p:cNvPicPr preferRelativeResize="0"/>
          <p:nvPr/>
        </p:nvPicPr>
        <p:blipFill rotWithShape="1">
          <a:blip r:embed="rId4">
            <a:alphaModFix/>
          </a:blip>
          <a:srcRect/>
          <a:stretch/>
        </p:blipFill>
        <p:spPr>
          <a:xfrm>
            <a:off x="7712075" y="5864225"/>
            <a:ext cx="1431925" cy="9937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6"/>
          <p:cNvSpPr txBox="1">
            <a:spLocks noGrp="1"/>
          </p:cNvSpPr>
          <p:nvPr>
            <p:ph type="title"/>
          </p:nvPr>
        </p:nvSpPr>
        <p:spPr>
          <a:xfrm>
            <a:off x="533400" y="1524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376092"/>
              </a:buClr>
              <a:buSzPts val="4400"/>
              <a:buFont typeface="Bookman Old Style"/>
              <a:buNone/>
            </a:pPr>
            <a:r>
              <a:rPr lang="en-US" sz="4400" b="1" i="0" u="none">
                <a:solidFill>
                  <a:srgbClr val="0070C0"/>
                </a:solidFill>
              </a:rPr>
              <a:t>Title I Goals</a:t>
            </a:r>
            <a:endParaRPr>
              <a:solidFill>
                <a:srgbClr val="0070C0"/>
              </a:solidFill>
            </a:endParaRPr>
          </a:p>
        </p:txBody>
      </p:sp>
      <p:sp>
        <p:nvSpPr>
          <p:cNvPr id="201" name="Google Shape;201;p26"/>
          <p:cNvSpPr txBox="1">
            <a:spLocks noGrp="1"/>
          </p:cNvSpPr>
          <p:nvPr>
            <p:ph type="body" idx="1"/>
          </p:nvPr>
        </p:nvSpPr>
        <p:spPr>
          <a:xfrm>
            <a:off x="457200" y="1447800"/>
            <a:ext cx="8229600" cy="4678362"/>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3200"/>
              <a:buFont typeface="Arial"/>
              <a:buNone/>
            </a:pPr>
            <a:r>
              <a:rPr lang="en-US" sz="3200" b="1" i="0" u="none" dirty="0">
                <a:solidFill>
                  <a:srgbClr val="0070C0"/>
                </a:solidFill>
              </a:rPr>
              <a:t>P &amp; FE</a:t>
            </a:r>
            <a:endParaRPr dirty="0">
              <a:solidFill>
                <a:srgbClr val="0070C0"/>
              </a:solidFill>
            </a:endParaRPr>
          </a:p>
          <a:p>
            <a:pPr marL="457200" lvl="0" indent="-457200" algn="just" rtl="0">
              <a:lnSpc>
                <a:spcPct val="100000"/>
              </a:lnSpc>
              <a:spcBef>
                <a:spcPts val="640"/>
              </a:spcBef>
              <a:spcAft>
                <a:spcPts val="0"/>
              </a:spcAft>
              <a:buSzPts val="3200"/>
              <a:buChar char="•"/>
            </a:pPr>
            <a:r>
              <a:rPr lang="en-US" dirty="0"/>
              <a:t>By the end of the </a:t>
            </a:r>
            <a:r>
              <a:rPr lang="en-US" dirty="0" smtClean="0"/>
              <a:t>2023-2024 </a:t>
            </a:r>
            <a:r>
              <a:rPr lang="en-US" dirty="0"/>
              <a:t>school year, there will be a 5% growth in the number of participants attending Parent &amp; Family Engagement activities/events over the previous school year.  This will be evidenced by Parent Participation Data logs and sign-in sheets.</a:t>
            </a:r>
            <a:endParaRPr sz="3200" b="0" i="0" u="none" dirty="0">
              <a:solidFill>
                <a:schemeClr val="dk1"/>
              </a:solidFill>
              <a:latin typeface="Gill Sans"/>
              <a:ea typeface="Gill Sans"/>
              <a:cs typeface="Gill Sans"/>
              <a:sym typeface="Gill Sans"/>
            </a:endParaRPr>
          </a:p>
        </p:txBody>
      </p:sp>
      <p:pic>
        <p:nvPicPr>
          <p:cNvPr id="202" name="Google Shape;202;p26"/>
          <p:cNvPicPr preferRelativeResize="0"/>
          <p:nvPr/>
        </p:nvPicPr>
        <p:blipFill rotWithShape="1">
          <a:blip r:embed="rId3">
            <a:alphaModFix/>
          </a:blip>
          <a:srcRect/>
          <a:stretch/>
        </p:blipFill>
        <p:spPr>
          <a:xfrm>
            <a:off x="0" y="5410200"/>
            <a:ext cx="1676400" cy="1355725"/>
          </a:xfrm>
          <a:prstGeom prst="rect">
            <a:avLst/>
          </a:prstGeom>
          <a:noFill/>
          <a:ln>
            <a:noFill/>
          </a:ln>
        </p:spPr>
      </p:pic>
      <p:pic>
        <p:nvPicPr>
          <p:cNvPr id="203" name="Google Shape;203;p26"/>
          <p:cNvPicPr preferRelativeResize="0"/>
          <p:nvPr/>
        </p:nvPicPr>
        <p:blipFill rotWithShape="1">
          <a:blip r:embed="rId4">
            <a:alphaModFix/>
          </a:blip>
          <a:srcRect/>
          <a:stretch/>
        </p:blipFill>
        <p:spPr>
          <a:xfrm>
            <a:off x="7712075" y="5864225"/>
            <a:ext cx="1431925" cy="9937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7"/>
          <p:cNvSpPr txBox="1">
            <a:spLocks noGrp="1"/>
          </p:cNvSpPr>
          <p:nvPr>
            <p:ph type="title"/>
          </p:nvPr>
        </p:nvSpPr>
        <p:spPr>
          <a:xfrm>
            <a:off x="533400" y="1524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376092"/>
              </a:buClr>
              <a:buSzPts val="4400"/>
              <a:buFont typeface="Bookman Old Style"/>
              <a:buNone/>
            </a:pPr>
            <a:r>
              <a:rPr lang="en-US" sz="4400" b="1" i="0" u="none">
                <a:solidFill>
                  <a:srgbClr val="0070C0"/>
                </a:solidFill>
              </a:rPr>
              <a:t>Title I Goals</a:t>
            </a:r>
            <a:endParaRPr>
              <a:solidFill>
                <a:srgbClr val="0070C0"/>
              </a:solidFill>
            </a:endParaRPr>
          </a:p>
        </p:txBody>
      </p:sp>
      <p:sp>
        <p:nvSpPr>
          <p:cNvPr id="209" name="Google Shape;209;p27"/>
          <p:cNvSpPr txBox="1">
            <a:spLocks noGrp="1"/>
          </p:cNvSpPr>
          <p:nvPr>
            <p:ph type="body" idx="1"/>
          </p:nvPr>
        </p:nvSpPr>
        <p:spPr>
          <a:xfrm>
            <a:off x="457200" y="1447800"/>
            <a:ext cx="8229600" cy="46783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Arial"/>
              <a:buNone/>
            </a:pPr>
            <a:r>
              <a:rPr lang="en-US" sz="3200" b="1" i="0" u="none" dirty="0">
                <a:solidFill>
                  <a:srgbClr val="0070C0"/>
                </a:solidFill>
              </a:rPr>
              <a:t>Discipline</a:t>
            </a:r>
            <a:endParaRPr dirty="0">
              <a:solidFill>
                <a:srgbClr val="0070C0"/>
              </a:solidFill>
            </a:endParaRPr>
          </a:p>
          <a:p>
            <a:pPr marL="457200" lvl="0" indent="-457200" algn="just" rtl="0">
              <a:lnSpc>
                <a:spcPct val="100000"/>
              </a:lnSpc>
              <a:spcBef>
                <a:spcPts val="640"/>
              </a:spcBef>
              <a:spcAft>
                <a:spcPts val="0"/>
              </a:spcAft>
              <a:buSzPts val="3200"/>
              <a:buChar char="•"/>
            </a:pPr>
            <a:r>
              <a:rPr lang="en-US" dirty="0"/>
              <a:t>By the end of the </a:t>
            </a:r>
            <a:r>
              <a:rPr lang="en-US" dirty="0" smtClean="0"/>
              <a:t>2023-2024 </a:t>
            </a:r>
            <a:r>
              <a:rPr lang="en-US" dirty="0"/>
              <a:t>school year, the number of students receiving office referrals for discipline infractions will be reduced by 5% as evidenced by discipline data reports in Student Behavior Administrative Response </a:t>
            </a:r>
            <a:r>
              <a:rPr lang="en-US" dirty="0" smtClean="0"/>
              <a:t>(SBAR).</a:t>
            </a:r>
            <a:endParaRPr sz="3200" b="0" i="0" u="none" dirty="0">
              <a:solidFill>
                <a:schemeClr val="dk1"/>
              </a:solidFill>
              <a:latin typeface="Gill Sans"/>
              <a:ea typeface="Gill Sans"/>
              <a:cs typeface="Gill Sans"/>
              <a:sym typeface="Gill Sans"/>
            </a:endParaRPr>
          </a:p>
        </p:txBody>
      </p:sp>
      <p:pic>
        <p:nvPicPr>
          <p:cNvPr id="210" name="Google Shape;210;p27"/>
          <p:cNvPicPr preferRelativeResize="0"/>
          <p:nvPr/>
        </p:nvPicPr>
        <p:blipFill rotWithShape="1">
          <a:blip r:embed="rId3">
            <a:alphaModFix/>
          </a:blip>
          <a:srcRect/>
          <a:stretch/>
        </p:blipFill>
        <p:spPr>
          <a:xfrm>
            <a:off x="0" y="5410200"/>
            <a:ext cx="1676400" cy="1355725"/>
          </a:xfrm>
          <a:prstGeom prst="rect">
            <a:avLst/>
          </a:prstGeom>
          <a:noFill/>
          <a:ln>
            <a:noFill/>
          </a:ln>
        </p:spPr>
      </p:pic>
      <p:pic>
        <p:nvPicPr>
          <p:cNvPr id="211" name="Google Shape;211;p27"/>
          <p:cNvPicPr preferRelativeResize="0"/>
          <p:nvPr/>
        </p:nvPicPr>
        <p:blipFill rotWithShape="1">
          <a:blip r:embed="rId4">
            <a:alphaModFix/>
          </a:blip>
          <a:srcRect/>
          <a:stretch/>
        </p:blipFill>
        <p:spPr>
          <a:xfrm>
            <a:off x="7712075" y="5864225"/>
            <a:ext cx="1431925" cy="9937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8"/>
          <p:cNvSpPr txBox="1"/>
          <p:nvPr/>
        </p:nvSpPr>
        <p:spPr>
          <a:xfrm>
            <a:off x="381000" y="1905000"/>
            <a:ext cx="8305800" cy="83026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376092"/>
              </a:buClr>
              <a:buSzPts val="4800"/>
              <a:buFont typeface="Bookman Old Style"/>
              <a:buNone/>
            </a:pPr>
            <a:r>
              <a:rPr lang="en-US" sz="4800" b="1" i="0" u="none" strike="noStrike" cap="none">
                <a:solidFill>
                  <a:srgbClr val="0070C0"/>
                </a:solidFill>
                <a:latin typeface="Bookman Old Style"/>
                <a:ea typeface="Bookman Old Style"/>
                <a:cs typeface="Bookman Old Style"/>
                <a:sym typeface="Bookman Old Style"/>
              </a:rPr>
              <a:t>Use of Title I Funds</a:t>
            </a:r>
            <a:endParaRPr sz="1400" b="0" i="0" u="none" strike="noStrike" cap="none">
              <a:solidFill>
                <a:srgbClr val="0070C0"/>
              </a:solidFill>
              <a:latin typeface="Arial"/>
              <a:ea typeface="Arial"/>
              <a:cs typeface="Arial"/>
              <a:sym typeface="Arial"/>
            </a:endParaRPr>
          </a:p>
        </p:txBody>
      </p:sp>
      <p:pic>
        <p:nvPicPr>
          <p:cNvPr id="218" name="Google Shape;218;p28"/>
          <p:cNvPicPr preferRelativeResize="0"/>
          <p:nvPr/>
        </p:nvPicPr>
        <p:blipFill rotWithShape="1">
          <a:blip r:embed="rId3">
            <a:alphaModFix/>
          </a:blip>
          <a:srcRect/>
          <a:stretch/>
        </p:blipFill>
        <p:spPr>
          <a:xfrm>
            <a:off x="7810500" y="6043612"/>
            <a:ext cx="1333500" cy="798512"/>
          </a:xfrm>
          <a:prstGeom prst="rect">
            <a:avLst/>
          </a:prstGeom>
          <a:noFill/>
          <a:ln>
            <a:noFill/>
          </a:ln>
        </p:spPr>
      </p:pic>
      <p:pic>
        <p:nvPicPr>
          <p:cNvPr id="219" name="Google Shape;219;p28"/>
          <p:cNvPicPr preferRelativeResize="0"/>
          <p:nvPr/>
        </p:nvPicPr>
        <p:blipFill rotWithShape="1">
          <a:blip r:embed="rId4">
            <a:alphaModFix/>
          </a:blip>
          <a:srcRect/>
          <a:stretch/>
        </p:blipFill>
        <p:spPr>
          <a:xfrm>
            <a:off x="0" y="5410200"/>
            <a:ext cx="1676400" cy="1355725"/>
          </a:xfrm>
          <a:prstGeom prst="rect">
            <a:avLst/>
          </a:prstGeom>
          <a:noFill/>
          <a:ln>
            <a:noFill/>
          </a:ln>
        </p:spPr>
      </p:pic>
      <p:pic>
        <p:nvPicPr>
          <p:cNvPr id="220" name="Google Shape;220;p28" descr="http://www.escapefromamerica.com/wp-content/uploads/2011/07/money_house.jpg"/>
          <p:cNvPicPr preferRelativeResize="0"/>
          <p:nvPr/>
        </p:nvPicPr>
        <p:blipFill rotWithShape="1">
          <a:blip r:embed="rId5">
            <a:alphaModFix/>
          </a:blip>
          <a:srcRect/>
          <a:stretch/>
        </p:blipFill>
        <p:spPr>
          <a:xfrm>
            <a:off x="3086100" y="3048000"/>
            <a:ext cx="2895600" cy="254793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9"/>
          <p:cNvSpPr txBox="1">
            <a:spLocks noGrp="1"/>
          </p:cNvSpPr>
          <p:nvPr>
            <p:ph type="title"/>
          </p:nvPr>
        </p:nvSpPr>
        <p:spPr>
          <a:xfrm>
            <a:off x="533400" y="1524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Bookman Old Style"/>
              <a:buNone/>
            </a:pPr>
            <a:r>
              <a:rPr lang="en-US" sz="4400" b="1" i="0" u="none">
                <a:solidFill>
                  <a:srgbClr val="0070C0"/>
                </a:solidFill>
              </a:rPr>
              <a:t>Use of Title I Funds</a:t>
            </a:r>
            <a:endParaRPr>
              <a:solidFill>
                <a:srgbClr val="0070C0"/>
              </a:solidFill>
            </a:endParaRPr>
          </a:p>
        </p:txBody>
      </p:sp>
      <p:sp>
        <p:nvSpPr>
          <p:cNvPr id="227" name="Google Shape;227;p29"/>
          <p:cNvSpPr txBox="1">
            <a:spLocks noGrp="1"/>
          </p:cNvSpPr>
          <p:nvPr>
            <p:ph type="body" idx="1"/>
          </p:nvPr>
        </p:nvSpPr>
        <p:spPr>
          <a:xfrm>
            <a:off x="258762" y="1295400"/>
            <a:ext cx="8504237" cy="4949825"/>
          </a:xfrm>
          <a:prstGeom prst="rect">
            <a:avLst/>
          </a:prstGeom>
          <a:noFill/>
          <a:ln>
            <a:noFill/>
          </a:ln>
        </p:spPr>
        <p:txBody>
          <a:bodyPr spcFirstLastPara="1" wrap="square" lIns="91425" tIns="45700" rIns="91425" bIns="45700" anchor="t" anchorCtr="0">
            <a:normAutofit/>
          </a:bodyPr>
          <a:lstStyle/>
          <a:p>
            <a:pPr marL="342900" lvl="0" indent="-342900" algn="just" rtl="0">
              <a:lnSpc>
                <a:spcPct val="100000"/>
              </a:lnSpc>
              <a:spcBef>
                <a:spcPts val="0"/>
              </a:spcBef>
              <a:spcAft>
                <a:spcPts val="0"/>
              </a:spcAft>
              <a:buSzPts val="3200"/>
              <a:buNone/>
            </a:pPr>
            <a:r>
              <a:rPr lang="en-US" sz="3200" b="0" i="0" u="none" dirty="0">
                <a:solidFill>
                  <a:schemeClr val="dk1"/>
                </a:solidFill>
                <a:latin typeface="Gill Sans"/>
                <a:ea typeface="Gill Sans"/>
                <a:cs typeface="Gill Sans"/>
                <a:sym typeface="Gill Sans"/>
              </a:rPr>
              <a:t>	</a:t>
            </a:r>
            <a:r>
              <a:rPr lang="en-US" sz="2800" dirty="0"/>
              <a:t>Title I funds are to be used by </a:t>
            </a:r>
            <a:r>
              <a:rPr lang="en-US" sz="2800" b="1" dirty="0"/>
              <a:t>providing additional Human Resources:</a:t>
            </a:r>
            <a:endParaRPr sz="2800" dirty="0"/>
          </a:p>
          <a:p>
            <a:pPr marL="1028700" marR="0" lvl="1" indent="-285750" algn="l" rtl="0">
              <a:lnSpc>
                <a:spcPct val="124000"/>
              </a:lnSpc>
              <a:spcBef>
                <a:spcPts val="560"/>
              </a:spcBef>
              <a:spcAft>
                <a:spcPts val="0"/>
              </a:spcAft>
              <a:buClr>
                <a:srgbClr val="002060"/>
              </a:buClr>
              <a:buSzPts val="2800"/>
              <a:buFont typeface="Arial"/>
              <a:buChar char="–"/>
            </a:pPr>
            <a:r>
              <a:rPr lang="en-US" sz="2800" b="1" i="0" u="none" strike="noStrike" cap="none" dirty="0">
                <a:solidFill>
                  <a:srgbClr val="E46C0A"/>
                </a:solidFill>
                <a:latin typeface="Gill Sans"/>
                <a:ea typeface="Gill Sans"/>
                <a:cs typeface="Gill Sans"/>
                <a:sym typeface="Gill Sans"/>
              </a:rPr>
              <a:t>Kindergarten Instructional Assistants</a:t>
            </a:r>
            <a:endParaRPr dirty="0"/>
          </a:p>
          <a:p>
            <a:pPr marL="1028700" marR="0" lvl="1" indent="-285750" algn="l" rtl="0">
              <a:lnSpc>
                <a:spcPct val="124000"/>
              </a:lnSpc>
              <a:spcBef>
                <a:spcPts val="560"/>
              </a:spcBef>
              <a:spcAft>
                <a:spcPts val="0"/>
              </a:spcAft>
              <a:buClr>
                <a:srgbClr val="002060"/>
              </a:buClr>
              <a:buSzPts val="2800"/>
              <a:buFont typeface="Arial"/>
              <a:buChar char="–"/>
            </a:pPr>
            <a:r>
              <a:rPr lang="en-US" sz="2800" b="1" i="0" u="none" strike="noStrike" cap="none" dirty="0">
                <a:solidFill>
                  <a:srgbClr val="E46C0A"/>
                </a:solidFill>
                <a:latin typeface="Gill Sans"/>
                <a:ea typeface="Gill Sans"/>
                <a:cs typeface="Gill Sans"/>
                <a:sym typeface="Gill Sans"/>
              </a:rPr>
              <a:t>Math </a:t>
            </a:r>
            <a:r>
              <a:rPr lang="en-US" sz="2800" b="1" i="0" u="none" strike="noStrike" cap="none" dirty="0" smtClean="0">
                <a:solidFill>
                  <a:srgbClr val="E46C0A"/>
                </a:solidFill>
                <a:latin typeface="Gill Sans"/>
                <a:ea typeface="Gill Sans"/>
                <a:cs typeface="Gill Sans"/>
                <a:sym typeface="Gill Sans"/>
              </a:rPr>
              <a:t>Coaches </a:t>
            </a:r>
            <a:r>
              <a:rPr lang="en-US" sz="2800" b="1" i="0" u="none" strike="noStrike" cap="none" dirty="0">
                <a:solidFill>
                  <a:srgbClr val="E46C0A"/>
                </a:solidFill>
                <a:latin typeface="Gill Sans"/>
                <a:ea typeface="Gill Sans"/>
                <a:cs typeface="Gill Sans"/>
                <a:sym typeface="Gill Sans"/>
              </a:rPr>
              <a:t>&amp; Reading Interventionists</a:t>
            </a:r>
            <a:endParaRPr dirty="0"/>
          </a:p>
          <a:p>
            <a:pPr marL="1028700" marR="0" lvl="1" indent="-285750" algn="l" rtl="0">
              <a:lnSpc>
                <a:spcPct val="124000"/>
              </a:lnSpc>
              <a:spcBef>
                <a:spcPts val="560"/>
              </a:spcBef>
              <a:spcAft>
                <a:spcPts val="0"/>
              </a:spcAft>
              <a:buClr>
                <a:srgbClr val="002060"/>
              </a:buClr>
              <a:buSzPts val="2800"/>
              <a:buFont typeface="Arial"/>
              <a:buChar char="–"/>
            </a:pPr>
            <a:r>
              <a:rPr lang="en-US" sz="2800" b="1" i="0" u="none" strike="noStrike" cap="none" dirty="0">
                <a:solidFill>
                  <a:srgbClr val="E46C0A"/>
                </a:solidFill>
                <a:latin typeface="Gill Sans"/>
                <a:ea typeface="Gill Sans"/>
                <a:cs typeface="Gill Sans"/>
                <a:sym typeface="Gill Sans"/>
              </a:rPr>
              <a:t>Division Level Math &amp; Reading Program Specialists &amp; Title I </a:t>
            </a:r>
            <a:r>
              <a:rPr lang="en-US" sz="2800" b="1" i="0" u="none" strike="noStrike" cap="none" dirty="0" smtClean="0">
                <a:solidFill>
                  <a:srgbClr val="E46C0A"/>
                </a:solidFill>
                <a:latin typeface="Gill Sans"/>
                <a:ea typeface="Gill Sans"/>
                <a:cs typeface="Gill Sans"/>
                <a:sym typeface="Gill Sans"/>
              </a:rPr>
              <a:t>Literacy </a:t>
            </a:r>
            <a:r>
              <a:rPr lang="en-US" sz="2800" b="1" i="0" u="none" strike="noStrike" cap="none" dirty="0">
                <a:solidFill>
                  <a:srgbClr val="E46C0A"/>
                </a:solidFill>
                <a:latin typeface="Gill Sans"/>
                <a:ea typeface="Gill Sans"/>
                <a:cs typeface="Gill Sans"/>
                <a:sym typeface="Gill Sans"/>
              </a:rPr>
              <a:t>Coaches</a:t>
            </a:r>
            <a:endParaRPr dirty="0"/>
          </a:p>
          <a:p>
            <a:pPr marL="1028700" marR="0" lvl="1" indent="-285750" algn="l" rtl="0">
              <a:lnSpc>
                <a:spcPct val="124000"/>
              </a:lnSpc>
              <a:spcBef>
                <a:spcPts val="560"/>
              </a:spcBef>
              <a:spcAft>
                <a:spcPts val="0"/>
              </a:spcAft>
              <a:buClr>
                <a:srgbClr val="002060"/>
              </a:buClr>
              <a:buSzPts val="2800"/>
              <a:buFont typeface="Arial"/>
              <a:buChar char="–"/>
            </a:pPr>
            <a:r>
              <a:rPr lang="en-US" sz="2800" b="1" i="0" u="none" strike="noStrike" cap="none" dirty="0">
                <a:solidFill>
                  <a:srgbClr val="E46C0A"/>
                </a:solidFill>
                <a:latin typeface="Gill Sans"/>
                <a:ea typeface="Gill Sans"/>
                <a:cs typeface="Gill Sans"/>
                <a:sym typeface="Gill Sans"/>
              </a:rPr>
              <a:t>Parent Liaisons</a:t>
            </a:r>
            <a:endParaRPr dirty="0"/>
          </a:p>
          <a:p>
            <a:pPr marL="342900" marR="0" lvl="0" indent="-165100" algn="l" rtl="0">
              <a:lnSpc>
                <a:spcPct val="100000"/>
              </a:lnSpc>
              <a:spcBef>
                <a:spcPts val="560"/>
              </a:spcBef>
              <a:spcAft>
                <a:spcPts val="0"/>
              </a:spcAft>
              <a:buClr>
                <a:schemeClr val="dk1"/>
              </a:buClr>
              <a:buSzPts val="2800"/>
              <a:buFont typeface="Arial"/>
              <a:buNone/>
            </a:pPr>
            <a:endParaRPr sz="2800" b="1" i="0" u="none" strike="noStrike" cap="none" dirty="0">
              <a:solidFill>
                <a:srgbClr val="E46C0A"/>
              </a:solidFill>
              <a:latin typeface="Gill Sans"/>
              <a:ea typeface="Gill Sans"/>
              <a:cs typeface="Gill Sans"/>
              <a:sym typeface="Gill Sans"/>
            </a:endParaRPr>
          </a:p>
        </p:txBody>
      </p:sp>
      <p:pic>
        <p:nvPicPr>
          <p:cNvPr id="228" name="Google Shape;228;p29"/>
          <p:cNvPicPr preferRelativeResize="0"/>
          <p:nvPr/>
        </p:nvPicPr>
        <p:blipFill rotWithShape="1">
          <a:blip r:embed="rId3">
            <a:alphaModFix/>
          </a:blip>
          <a:srcRect/>
          <a:stretch/>
        </p:blipFill>
        <p:spPr>
          <a:xfrm>
            <a:off x="7793037" y="6034087"/>
            <a:ext cx="1333500" cy="798512"/>
          </a:xfrm>
          <a:prstGeom prst="rect">
            <a:avLst/>
          </a:prstGeom>
          <a:noFill/>
          <a:ln>
            <a:noFill/>
          </a:ln>
        </p:spPr>
      </p:pic>
      <p:pic>
        <p:nvPicPr>
          <p:cNvPr id="229" name="Google Shape;229;p29"/>
          <p:cNvPicPr preferRelativeResize="0"/>
          <p:nvPr/>
        </p:nvPicPr>
        <p:blipFill rotWithShape="1">
          <a:blip r:embed="rId4">
            <a:alphaModFix/>
          </a:blip>
          <a:srcRect/>
          <a:stretch/>
        </p:blipFill>
        <p:spPr>
          <a:xfrm>
            <a:off x="0" y="5410200"/>
            <a:ext cx="1676400" cy="13557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2"/>
          <p:cNvSpPr txBox="1">
            <a:spLocks noGrp="1"/>
          </p:cNvSpPr>
          <p:nvPr>
            <p:ph type="title"/>
          </p:nvPr>
        </p:nvSpPr>
        <p:spPr>
          <a:xfrm>
            <a:off x="533400" y="1524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376092"/>
              </a:buClr>
              <a:buSzPts val="4400"/>
              <a:buFont typeface="Bookman Old Style"/>
              <a:buNone/>
            </a:pPr>
            <a:r>
              <a:rPr lang="en-US" sz="4400" b="1" i="0" u="none">
                <a:solidFill>
                  <a:srgbClr val="0070C0"/>
                </a:solidFill>
              </a:rPr>
              <a:t>Why are we here?</a:t>
            </a:r>
            <a:endParaRPr>
              <a:solidFill>
                <a:srgbClr val="0070C0"/>
              </a:solidFill>
            </a:endParaRPr>
          </a:p>
        </p:txBody>
      </p:sp>
      <p:sp>
        <p:nvSpPr>
          <p:cNvPr id="66" name="Google Shape;66;p12"/>
          <p:cNvSpPr txBox="1">
            <a:spLocks noGrp="1"/>
          </p:cNvSpPr>
          <p:nvPr>
            <p:ph type="body" idx="1"/>
          </p:nvPr>
        </p:nvSpPr>
        <p:spPr>
          <a:xfrm>
            <a:off x="381000" y="1295400"/>
            <a:ext cx="8229600" cy="45259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0" i="0" u="none" strike="noStrike" cap="none">
                <a:solidFill>
                  <a:schemeClr val="dk1"/>
                </a:solidFill>
                <a:latin typeface="Gill Sans"/>
                <a:ea typeface="Gill Sans"/>
                <a:cs typeface="Gill Sans"/>
                <a:sym typeface="Gill Sans"/>
              </a:rPr>
              <a:t>The Every Student Succeeds ACT of 2015 requires that each Title I School hold an Annual Meeting of Title I parents for the purpose of… </a:t>
            </a:r>
            <a:endParaRPr/>
          </a:p>
          <a:p>
            <a:pPr marL="457200" lvl="0" indent="-457200" algn="l" rtl="0">
              <a:lnSpc>
                <a:spcPct val="100000"/>
              </a:lnSpc>
              <a:spcBef>
                <a:spcPts val="0"/>
              </a:spcBef>
              <a:spcAft>
                <a:spcPts val="0"/>
              </a:spcAft>
              <a:buSzPts val="2800"/>
              <a:buChar char="•"/>
            </a:pPr>
            <a:r>
              <a:rPr lang="en-US" sz="2800" b="0" i="0" u="none" strike="noStrike" cap="none">
                <a:solidFill>
                  <a:schemeClr val="dk1"/>
                </a:solidFill>
                <a:latin typeface="Gill Sans"/>
                <a:ea typeface="Gill Sans"/>
                <a:cs typeface="Gill Sans"/>
                <a:sym typeface="Gill Sans"/>
              </a:rPr>
              <a:t>Informing you of your school’s participation in Title I, Part A </a:t>
            </a:r>
            <a:endParaRPr/>
          </a:p>
          <a:p>
            <a:pPr marL="457200" lvl="0" indent="-457200" algn="l" rtl="0">
              <a:lnSpc>
                <a:spcPct val="100000"/>
              </a:lnSpc>
              <a:spcBef>
                <a:spcPts val="0"/>
              </a:spcBef>
              <a:spcAft>
                <a:spcPts val="0"/>
              </a:spcAft>
              <a:buSzPts val="2800"/>
              <a:buChar char="•"/>
            </a:pPr>
            <a:r>
              <a:rPr lang="en-US" sz="2800" b="0" i="0" u="none" strike="noStrike" cap="none">
                <a:solidFill>
                  <a:schemeClr val="dk1"/>
                </a:solidFill>
                <a:latin typeface="Gill Sans"/>
                <a:ea typeface="Gill Sans"/>
                <a:cs typeface="Gill Sans"/>
                <a:sym typeface="Gill Sans"/>
              </a:rPr>
              <a:t>Explaining the requirements of Title I, Part A </a:t>
            </a:r>
            <a:r>
              <a:rPr lang="en-US"/>
              <a:t>and </a:t>
            </a:r>
            <a:r>
              <a:rPr lang="en-US" sz="2800" b="0" i="0" u="none" strike="noStrike" cap="none">
                <a:solidFill>
                  <a:schemeClr val="dk1"/>
                </a:solidFill>
                <a:latin typeface="Gill Sans"/>
                <a:ea typeface="Gill Sans"/>
                <a:cs typeface="Gill Sans"/>
                <a:sym typeface="Gill Sans"/>
              </a:rPr>
              <a:t>your rights and opportunities as parents and families to be involved in your child’s learning and achievement</a:t>
            </a:r>
            <a:endParaRPr/>
          </a:p>
        </p:txBody>
      </p:sp>
      <p:pic>
        <p:nvPicPr>
          <p:cNvPr id="67" name="Google Shape;67;p12"/>
          <p:cNvPicPr preferRelativeResize="0"/>
          <p:nvPr/>
        </p:nvPicPr>
        <p:blipFill rotWithShape="1">
          <a:blip r:embed="rId3">
            <a:alphaModFix/>
          </a:blip>
          <a:srcRect/>
          <a:stretch/>
        </p:blipFill>
        <p:spPr>
          <a:xfrm>
            <a:off x="7491412" y="5718175"/>
            <a:ext cx="1652587" cy="1139825"/>
          </a:xfrm>
          <a:prstGeom prst="rect">
            <a:avLst/>
          </a:prstGeom>
          <a:noFill/>
          <a:ln>
            <a:noFill/>
          </a:ln>
        </p:spPr>
      </p:pic>
      <p:pic>
        <p:nvPicPr>
          <p:cNvPr id="68" name="Google Shape;68;p12"/>
          <p:cNvPicPr preferRelativeResize="0"/>
          <p:nvPr/>
        </p:nvPicPr>
        <p:blipFill rotWithShape="1">
          <a:blip r:embed="rId4">
            <a:alphaModFix/>
          </a:blip>
          <a:srcRect/>
          <a:stretch/>
        </p:blipFill>
        <p:spPr>
          <a:xfrm>
            <a:off x="0" y="5410200"/>
            <a:ext cx="1676400" cy="13557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0"/>
          <p:cNvSpPr txBox="1">
            <a:spLocks noGrp="1"/>
          </p:cNvSpPr>
          <p:nvPr>
            <p:ph type="title"/>
          </p:nvPr>
        </p:nvSpPr>
        <p:spPr>
          <a:xfrm>
            <a:off x="533400" y="1524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Bookman Old Style"/>
              <a:buNone/>
            </a:pPr>
            <a:r>
              <a:rPr lang="en-US" sz="4400" b="1" i="0" u="none">
                <a:solidFill>
                  <a:srgbClr val="0070C0"/>
                </a:solidFill>
              </a:rPr>
              <a:t>Use of Title I Funds</a:t>
            </a:r>
            <a:endParaRPr>
              <a:solidFill>
                <a:srgbClr val="0070C0"/>
              </a:solidFill>
            </a:endParaRPr>
          </a:p>
        </p:txBody>
      </p:sp>
      <p:sp>
        <p:nvSpPr>
          <p:cNvPr id="236" name="Google Shape;236;p30"/>
          <p:cNvSpPr txBox="1">
            <a:spLocks noGrp="1"/>
          </p:cNvSpPr>
          <p:nvPr>
            <p:ph type="body" idx="1"/>
          </p:nvPr>
        </p:nvSpPr>
        <p:spPr>
          <a:xfrm>
            <a:off x="258762" y="1295400"/>
            <a:ext cx="8504237" cy="4949825"/>
          </a:xfrm>
          <a:prstGeom prst="rect">
            <a:avLst/>
          </a:prstGeom>
          <a:noFill/>
          <a:ln>
            <a:noFill/>
          </a:ln>
        </p:spPr>
        <p:txBody>
          <a:bodyPr spcFirstLastPara="1" wrap="square" lIns="91425" tIns="45700" rIns="91425" bIns="45700" anchor="t" anchorCtr="0">
            <a:normAutofit/>
          </a:bodyPr>
          <a:lstStyle/>
          <a:p>
            <a:pPr marL="342900" marR="0" lvl="0" indent="-342900" algn="just" rtl="0">
              <a:lnSpc>
                <a:spcPct val="100000"/>
              </a:lnSpc>
              <a:spcBef>
                <a:spcPts val="0"/>
              </a:spcBef>
              <a:spcAft>
                <a:spcPts val="0"/>
              </a:spcAft>
              <a:buClr>
                <a:schemeClr val="dk1"/>
              </a:buClr>
              <a:buSzPts val="3200"/>
              <a:buFont typeface="Arial"/>
              <a:buNone/>
            </a:pPr>
            <a:r>
              <a:rPr lang="en-US" sz="3200" b="0" i="0" u="none" dirty="0">
                <a:solidFill>
                  <a:schemeClr val="dk1"/>
                </a:solidFill>
                <a:latin typeface="Gill Sans"/>
                <a:ea typeface="Gill Sans"/>
                <a:cs typeface="Gill Sans"/>
                <a:sym typeface="Gill Sans"/>
              </a:rPr>
              <a:t>	</a:t>
            </a:r>
            <a:r>
              <a:rPr lang="en-US" sz="2800" b="0" i="0" u="none" dirty="0">
                <a:solidFill>
                  <a:schemeClr val="dk1"/>
                </a:solidFill>
                <a:latin typeface="Gill Sans"/>
                <a:ea typeface="Gill Sans"/>
                <a:cs typeface="Gill Sans"/>
                <a:sym typeface="Gill Sans"/>
              </a:rPr>
              <a:t>Title I funds are to be used by </a:t>
            </a:r>
            <a:r>
              <a:rPr lang="en-US" sz="2800" b="1" i="0" u="none" dirty="0">
                <a:solidFill>
                  <a:schemeClr val="dk1"/>
                </a:solidFill>
                <a:latin typeface="Gill Sans"/>
                <a:ea typeface="Gill Sans"/>
                <a:cs typeface="Gill Sans"/>
                <a:sym typeface="Gill Sans"/>
              </a:rPr>
              <a:t>providing additional Human Resources:</a:t>
            </a:r>
            <a:endParaRPr dirty="0"/>
          </a:p>
          <a:p>
            <a:pPr marL="1028700" marR="0" lvl="1" indent="-285750" algn="l" rtl="0">
              <a:lnSpc>
                <a:spcPct val="124000"/>
              </a:lnSpc>
              <a:spcBef>
                <a:spcPts val="560"/>
              </a:spcBef>
              <a:spcAft>
                <a:spcPts val="0"/>
              </a:spcAft>
              <a:buClr>
                <a:srgbClr val="002060"/>
              </a:buClr>
              <a:buSzPts val="2800"/>
              <a:buFont typeface="Arial"/>
              <a:buChar char="–"/>
            </a:pPr>
            <a:r>
              <a:rPr lang="en-US" sz="2800" b="1" i="0" u="none" strike="noStrike" cap="none" dirty="0" smtClean="0">
                <a:solidFill>
                  <a:srgbClr val="E46C0A"/>
                </a:solidFill>
                <a:latin typeface="Gill Sans"/>
                <a:ea typeface="Gill Sans"/>
                <a:cs typeface="Gill Sans"/>
                <a:sym typeface="Gill Sans"/>
              </a:rPr>
              <a:t>Parent </a:t>
            </a:r>
            <a:r>
              <a:rPr lang="en-US" sz="2800" b="1" i="0" u="none" strike="noStrike" cap="none" dirty="0">
                <a:solidFill>
                  <a:srgbClr val="E46C0A"/>
                </a:solidFill>
                <a:latin typeface="Gill Sans"/>
                <a:ea typeface="Gill Sans"/>
                <a:cs typeface="Gill Sans"/>
                <a:sym typeface="Gill Sans"/>
              </a:rPr>
              <a:t>Liaisons (</a:t>
            </a:r>
            <a:r>
              <a:rPr lang="en-US" sz="2800" b="1" i="0" u="none" strike="noStrike" cap="none" dirty="0" smtClean="0">
                <a:solidFill>
                  <a:srgbClr val="E46C0A"/>
                </a:solidFill>
                <a:latin typeface="Gill Sans"/>
                <a:ea typeface="Gill Sans"/>
                <a:cs typeface="Gill Sans"/>
                <a:sym typeface="Gill Sans"/>
              </a:rPr>
              <a:t>13)</a:t>
            </a:r>
            <a:endParaRPr dirty="0"/>
          </a:p>
          <a:p>
            <a:pPr marL="1028700" marR="0" lvl="1" indent="-285750" algn="l" rtl="0">
              <a:lnSpc>
                <a:spcPct val="124000"/>
              </a:lnSpc>
              <a:spcBef>
                <a:spcPts val="560"/>
              </a:spcBef>
              <a:spcAft>
                <a:spcPts val="0"/>
              </a:spcAft>
              <a:buClr>
                <a:srgbClr val="002060"/>
              </a:buClr>
              <a:buSzPts val="2800"/>
              <a:buFont typeface="Arial"/>
              <a:buChar char="–"/>
            </a:pPr>
            <a:r>
              <a:rPr lang="en-US" b="1" dirty="0">
                <a:solidFill>
                  <a:srgbClr val="E46C0A"/>
                </a:solidFill>
              </a:rPr>
              <a:t>Behavior Interventionists (2</a:t>
            </a:r>
            <a:r>
              <a:rPr lang="en-US" b="1" dirty="0" smtClean="0">
                <a:solidFill>
                  <a:srgbClr val="E46C0A"/>
                </a:solidFill>
              </a:rPr>
              <a:t>)</a:t>
            </a:r>
          </a:p>
          <a:p>
            <a:pPr marL="1028700" marR="0" lvl="1" indent="-285750" algn="l" rtl="0">
              <a:lnSpc>
                <a:spcPct val="124000"/>
              </a:lnSpc>
              <a:spcBef>
                <a:spcPts val="560"/>
              </a:spcBef>
              <a:spcAft>
                <a:spcPts val="0"/>
              </a:spcAft>
              <a:buClr>
                <a:srgbClr val="002060"/>
              </a:buClr>
              <a:buSzPts val="2800"/>
              <a:buFont typeface="Arial"/>
              <a:buChar char="–"/>
            </a:pPr>
            <a:r>
              <a:rPr lang="en-US" b="1" dirty="0" smtClean="0">
                <a:solidFill>
                  <a:srgbClr val="E46C0A"/>
                </a:solidFill>
              </a:rPr>
              <a:t>Title I Specialist</a:t>
            </a:r>
          </a:p>
          <a:p>
            <a:pPr marL="1028700" marR="0" lvl="1" indent="-285750" algn="l" rtl="0">
              <a:lnSpc>
                <a:spcPct val="124000"/>
              </a:lnSpc>
              <a:spcBef>
                <a:spcPts val="560"/>
              </a:spcBef>
              <a:spcAft>
                <a:spcPts val="0"/>
              </a:spcAft>
              <a:buClr>
                <a:srgbClr val="002060"/>
              </a:buClr>
              <a:buSzPts val="2800"/>
              <a:buFont typeface="Arial"/>
              <a:buChar char="–"/>
            </a:pPr>
            <a:r>
              <a:rPr lang="en-US" b="1" dirty="0" smtClean="0">
                <a:solidFill>
                  <a:srgbClr val="E46C0A"/>
                </a:solidFill>
              </a:rPr>
              <a:t>Federal Programs Director &amp; Executive Associate (partially funded)</a:t>
            </a:r>
          </a:p>
          <a:p>
            <a:pPr marL="342900" marR="0" lvl="0" indent="-165100" algn="l" rtl="0">
              <a:lnSpc>
                <a:spcPct val="100000"/>
              </a:lnSpc>
              <a:spcBef>
                <a:spcPts val="560"/>
              </a:spcBef>
              <a:spcAft>
                <a:spcPts val="0"/>
              </a:spcAft>
              <a:buClr>
                <a:schemeClr val="dk1"/>
              </a:buClr>
              <a:buSzPts val="2800"/>
              <a:buFont typeface="Arial"/>
              <a:buNone/>
            </a:pPr>
            <a:endParaRPr sz="2800" b="1" i="0" u="none" strike="noStrike" cap="none" dirty="0">
              <a:solidFill>
                <a:srgbClr val="E46C0A"/>
              </a:solidFill>
              <a:latin typeface="Gill Sans"/>
              <a:ea typeface="Gill Sans"/>
              <a:cs typeface="Gill Sans"/>
              <a:sym typeface="Gill Sans"/>
            </a:endParaRPr>
          </a:p>
        </p:txBody>
      </p:sp>
      <p:pic>
        <p:nvPicPr>
          <p:cNvPr id="237" name="Google Shape;237;p30"/>
          <p:cNvPicPr preferRelativeResize="0"/>
          <p:nvPr/>
        </p:nvPicPr>
        <p:blipFill rotWithShape="1">
          <a:blip r:embed="rId3">
            <a:alphaModFix/>
          </a:blip>
          <a:srcRect/>
          <a:stretch/>
        </p:blipFill>
        <p:spPr>
          <a:xfrm>
            <a:off x="7793037" y="6034087"/>
            <a:ext cx="1333500" cy="798512"/>
          </a:xfrm>
          <a:prstGeom prst="rect">
            <a:avLst/>
          </a:prstGeom>
          <a:noFill/>
          <a:ln>
            <a:noFill/>
          </a:ln>
        </p:spPr>
      </p:pic>
      <p:pic>
        <p:nvPicPr>
          <p:cNvPr id="238" name="Google Shape;238;p30"/>
          <p:cNvPicPr preferRelativeResize="0"/>
          <p:nvPr/>
        </p:nvPicPr>
        <p:blipFill rotWithShape="1">
          <a:blip r:embed="rId4">
            <a:alphaModFix/>
          </a:blip>
          <a:srcRect/>
          <a:stretch/>
        </p:blipFill>
        <p:spPr>
          <a:xfrm>
            <a:off x="0" y="5410200"/>
            <a:ext cx="1676400" cy="13557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1"/>
          <p:cNvSpPr txBox="1">
            <a:spLocks noGrp="1"/>
          </p:cNvSpPr>
          <p:nvPr>
            <p:ph type="title"/>
          </p:nvPr>
        </p:nvSpPr>
        <p:spPr>
          <a:xfrm>
            <a:off x="533400" y="1524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Bookman Old Style"/>
              <a:buNone/>
            </a:pPr>
            <a:r>
              <a:rPr lang="en-US" sz="4400" b="1" i="0" u="none">
                <a:solidFill>
                  <a:srgbClr val="0070C0"/>
                </a:solidFill>
              </a:rPr>
              <a:t>Use of Title I Funds</a:t>
            </a:r>
            <a:endParaRPr>
              <a:solidFill>
                <a:srgbClr val="0070C0"/>
              </a:solidFill>
            </a:endParaRPr>
          </a:p>
        </p:txBody>
      </p:sp>
      <p:sp>
        <p:nvSpPr>
          <p:cNvPr id="245" name="Google Shape;245;p31"/>
          <p:cNvSpPr txBox="1">
            <a:spLocks noGrp="1"/>
          </p:cNvSpPr>
          <p:nvPr>
            <p:ph type="body" idx="1"/>
          </p:nvPr>
        </p:nvSpPr>
        <p:spPr>
          <a:xfrm>
            <a:off x="301625" y="1527175"/>
            <a:ext cx="8504237" cy="4949825"/>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100000"/>
              </a:lnSpc>
              <a:spcBef>
                <a:spcPts val="0"/>
              </a:spcBef>
              <a:spcAft>
                <a:spcPts val="0"/>
              </a:spcAft>
              <a:buClr>
                <a:schemeClr val="dk1"/>
              </a:buClr>
              <a:buSzPts val="3200"/>
              <a:buFont typeface="Arial"/>
              <a:buNone/>
            </a:pPr>
            <a:r>
              <a:rPr lang="en-US" sz="3200" b="0" i="0" u="none">
                <a:solidFill>
                  <a:schemeClr val="dk1"/>
                </a:solidFill>
                <a:latin typeface="Gill Sans"/>
                <a:ea typeface="Gill Sans"/>
                <a:cs typeface="Gill Sans"/>
                <a:sym typeface="Gill Sans"/>
              </a:rPr>
              <a:t>	</a:t>
            </a:r>
            <a:r>
              <a:rPr lang="en-US" sz="3000" b="0" i="0" u="none">
                <a:solidFill>
                  <a:schemeClr val="dk1"/>
                </a:solidFill>
                <a:latin typeface="Gill Sans"/>
                <a:ea typeface="Gill Sans"/>
                <a:cs typeface="Gill Sans"/>
                <a:sym typeface="Gill Sans"/>
              </a:rPr>
              <a:t>Title I funds are to be used to </a:t>
            </a:r>
            <a:r>
              <a:rPr lang="en-US" sz="3000" b="1" i="0" u="none">
                <a:solidFill>
                  <a:schemeClr val="dk1"/>
                </a:solidFill>
                <a:latin typeface="Gill Sans"/>
                <a:ea typeface="Gill Sans"/>
                <a:cs typeface="Gill Sans"/>
                <a:sym typeface="Gill Sans"/>
              </a:rPr>
              <a:t>directly impact student achievement </a:t>
            </a:r>
            <a:r>
              <a:rPr lang="en-US" sz="3000" b="0" i="0" u="none">
                <a:solidFill>
                  <a:schemeClr val="dk1"/>
                </a:solidFill>
                <a:latin typeface="Gill Sans"/>
                <a:ea typeface="Gill Sans"/>
                <a:cs typeface="Gill Sans"/>
                <a:sym typeface="Gill Sans"/>
              </a:rPr>
              <a:t>by:</a:t>
            </a:r>
            <a:endParaRPr/>
          </a:p>
          <a:p>
            <a:pPr marL="342900" marR="0" lvl="0" indent="-342900" algn="just" rtl="0">
              <a:lnSpc>
                <a:spcPct val="124000"/>
              </a:lnSpc>
              <a:spcBef>
                <a:spcPts val="560"/>
              </a:spcBef>
              <a:spcAft>
                <a:spcPts val="0"/>
              </a:spcAft>
              <a:buClr>
                <a:srgbClr val="002060"/>
              </a:buClr>
              <a:buSzPts val="2800"/>
              <a:buFont typeface="Arial"/>
              <a:buChar char="•"/>
            </a:pPr>
            <a:r>
              <a:rPr lang="en-US" sz="2800" b="0" i="0" u="none">
                <a:solidFill>
                  <a:schemeClr val="dk1"/>
                </a:solidFill>
                <a:latin typeface="Gill Sans"/>
                <a:ea typeface="Gill Sans"/>
                <a:cs typeface="Gill Sans"/>
                <a:sym typeface="Gill Sans"/>
              </a:rPr>
              <a:t>Providing additional services such as </a:t>
            </a:r>
            <a:r>
              <a:rPr lang="en-US" sz="2800" b="1" i="0" u="none">
                <a:solidFill>
                  <a:srgbClr val="E46C0A"/>
                </a:solidFill>
                <a:latin typeface="Gill Sans"/>
                <a:ea typeface="Gill Sans"/>
                <a:cs typeface="Gill Sans"/>
                <a:sym typeface="Gill Sans"/>
              </a:rPr>
              <a:t>tutoring</a:t>
            </a:r>
            <a:r>
              <a:rPr lang="en-US" sz="2800" b="1">
                <a:solidFill>
                  <a:srgbClr val="E46C0A"/>
                </a:solidFill>
              </a:rPr>
              <a:t>, remediation or acceleration programs.</a:t>
            </a:r>
            <a:endParaRPr sz="2800" b="1" i="0" u="none">
              <a:solidFill>
                <a:srgbClr val="E46C0A"/>
              </a:solidFill>
              <a:latin typeface="Gill Sans"/>
              <a:ea typeface="Gill Sans"/>
              <a:cs typeface="Gill Sans"/>
              <a:sym typeface="Gill Sans"/>
            </a:endParaRPr>
          </a:p>
        </p:txBody>
      </p:sp>
      <p:pic>
        <p:nvPicPr>
          <p:cNvPr id="246" name="Google Shape;246;p31"/>
          <p:cNvPicPr preferRelativeResize="0"/>
          <p:nvPr/>
        </p:nvPicPr>
        <p:blipFill rotWithShape="1">
          <a:blip r:embed="rId3">
            <a:alphaModFix/>
          </a:blip>
          <a:srcRect/>
          <a:stretch/>
        </p:blipFill>
        <p:spPr>
          <a:xfrm>
            <a:off x="7507287" y="5910262"/>
            <a:ext cx="1333500" cy="798512"/>
          </a:xfrm>
          <a:prstGeom prst="rect">
            <a:avLst/>
          </a:prstGeom>
          <a:noFill/>
          <a:ln>
            <a:noFill/>
          </a:ln>
        </p:spPr>
      </p:pic>
      <p:pic>
        <p:nvPicPr>
          <p:cNvPr id="247" name="Google Shape;247;p31"/>
          <p:cNvPicPr preferRelativeResize="0"/>
          <p:nvPr/>
        </p:nvPicPr>
        <p:blipFill rotWithShape="1">
          <a:blip r:embed="rId4">
            <a:alphaModFix/>
          </a:blip>
          <a:srcRect/>
          <a:stretch/>
        </p:blipFill>
        <p:spPr>
          <a:xfrm>
            <a:off x="76200" y="5410200"/>
            <a:ext cx="1905000" cy="13557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2"/>
          <p:cNvSpPr txBox="1">
            <a:spLocks noGrp="1"/>
          </p:cNvSpPr>
          <p:nvPr>
            <p:ph type="title"/>
          </p:nvPr>
        </p:nvSpPr>
        <p:spPr>
          <a:xfrm>
            <a:off x="533400" y="1524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Bookman Old Style"/>
              <a:buNone/>
            </a:pPr>
            <a:r>
              <a:rPr lang="en-US" sz="4400" b="1" i="0" u="none">
                <a:solidFill>
                  <a:srgbClr val="0070C0"/>
                </a:solidFill>
              </a:rPr>
              <a:t>Use of Title I Funds</a:t>
            </a:r>
            <a:endParaRPr>
              <a:solidFill>
                <a:srgbClr val="0070C0"/>
              </a:solidFill>
            </a:endParaRPr>
          </a:p>
        </p:txBody>
      </p:sp>
      <p:sp>
        <p:nvSpPr>
          <p:cNvPr id="254" name="Google Shape;254;p32"/>
          <p:cNvSpPr txBox="1">
            <a:spLocks noGrp="1"/>
          </p:cNvSpPr>
          <p:nvPr>
            <p:ph type="body" idx="1"/>
          </p:nvPr>
        </p:nvSpPr>
        <p:spPr>
          <a:xfrm>
            <a:off x="301625" y="1527175"/>
            <a:ext cx="8504237" cy="4949825"/>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100000"/>
              </a:lnSpc>
              <a:spcBef>
                <a:spcPts val="0"/>
              </a:spcBef>
              <a:spcAft>
                <a:spcPts val="0"/>
              </a:spcAft>
              <a:buClr>
                <a:schemeClr val="dk1"/>
              </a:buClr>
              <a:buSzPts val="3200"/>
              <a:buFont typeface="Arial"/>
              <a:buNone/>
            </a:pPr>
            <a:r>
              <a:rPr lang="en-US" sz="3200" b="0" i="0" u="none">
                <a:solidFill>
                  <a:schemeClr val="dk1"/>
                </a:solidFill>
                <a:latin typeface="Gill Sans"/>
                <a:ea typeface="Gill Sans"/>
                <a:cs typeface="Gill Sans"/>
                <a:sym typeface="Gill Sans"/>
              </a:rPr>
              <a:t>	</a:t>
            </a:r>
            <a:r>
              <a:rPr lang="en-US" sz="3000" b="0" i="0" u="none">
                <a:solidFill>
                  <a:schemeClr val="dk1"/>
                </a:solidFill>
                <a:latin typeface="Gill Sans"/>
                <a:ea typeface="Gill Sans"/>
                <a:cs typeface="Gill Sans"/>
                <a:sym typeface="Gill Sans"/>
              </a:rPr>
              <a:t>Title I funds are to be used to </a:t>
            </a:r>
            <a:r>
              <a:rPr lang="en-US" sz="3000" b="1" i="0" u="none">
                <a:solidFill>
                  <a:schemeClr val="dk1"/>
                </a:solidFill>
                <a:latin typeface="Gill Sans"/>
                <a:ea typeface="Gill Sans"/>
                <a:cs typeface="Gill Sans"/>
                <a:sym typeface="Gill Sans"/>
              </a:rPr>
              <a:t>directly impact student achievement </a:t>
            </a:r>
            <a:r>
              <a:rPr lang="en-US" sz="3000" b="0" i="0" u="none">
                <a:solidFill>
                  <a:schemeClr val="dk1"/>
                </a:solidFill>
                <a:latin typeface="Gill Sans"/>
                <a:ea typeface="Gill Sans"/>
                <a:cs typeface="Gill Sans"/>
                <a:sym typeface="Gill Sans"/>
              </a:rPr>
              <a:t>by:</a:t>
            </a:r>
            <a:endParaRPr/>
          </a:p>
          <a:p>
            <a:pPr marL="342900" marR="0" lvl="0" indent="-342900" algn="l" rtl="0">
              <a:lnSpc>
                <a:spcPct val="124000"/>
              </a:lnSpc>
              <a:spcBef>
                <a:spcPts val="560"/>
              </a:spcBef>
              <a:spcAft>
                <a:spcPts val="0"/>
              </a:spcAft>
              <a:buClr>
                <a:srgbClr val="002060"/>
              </a:buClr>
              <a:buSzPts val="2800"/>
              <a:buFont typeface="Arial"/>
              <a:buChar char="•"/>
            </a:pPr>
            <a:r>
              <a:rPr lang="en-US" sz="2800" b="0" i="0" u="none">
                <a:solidFill>
                  <a:schemeClr val="dk1"/>
                </a:solidFill>
                <a:latin typeface="Gill Sans"/>
                <a:ea typeface="Gill Sans"/>
                <a:cs typeface="Gill Sans"/>
                <a:sym typeface="Gill Sans"/>
              </a:rPr>
              <a:t>Purchasing </a:t>
            </a:r>
            <a:r>
              <a:rPr lang="en-US" sz="2800" b="1" i="0" u="none">
                <a:solidFill>
                  <a:srgbClr val="E46C0A"/>
                </a:solidFill>
                <a:latin typeface="Gill Sans"/>
                <a:ea typeface="Gill Sans"/>
                <a:cs typeface="Gill Sans"/>
                <a:sym typeface="Gill Sans"/>
              </a:rPr>
              <a:t>instructional supplies</a:t>
            </a:r>
            <a:endParaRPr/>
          </a:p>
          <a:p>
            <a:pPr marL="342900" marR="0" lvl="0" indent="-342900" algn="l" rtl="0">
              <a:lnSpc>
                <a:spcPct val="124000"/>
              </a:lnSpc>
              <a:spcBef>
                <a:spcPts val="560"/>
              </a:spcBef>
              <a:spcAft>
                <a:spcPts val="0"/>
              </a:spcAft>
              <a:buClr>
                <a:srgbClr val="002060"/>
              </a:buClr>
              <a:buSzPts val="2800"/>
              <a:buFont typeface="Arial"/>
              <a:buChar char="•"/>
            </a:pPr>
            <a:r>
              <a:rPr lang="en-US" sz="2800" b="1" i="0" u="none">
                <a:solidFill>
                  <a:srgbClr val="E46C0A"/>
                </a:solidFill>
                <a:latin typeface="Gill Sans"/>
                <a:ea typeface="Gill Sans"/>
                <a:cs typeface="Gill Sans"/>
                <a:sym typeface="Gill Sans"/>
              </a:rPr>
              <a:t>Parent &amp; Family Engagement</a:t>
            </a:r>
            <a:r>
              <a:rPr lang="en-US" sz="2800" b="1">
                <a:solidFill>
                  <a:srgbClr val="E46C0A"/>
                </a:solidFill>
              </a:rPr>
              <a:t> </a:t>
            </a:r>
            <a:r>
              <a:rPr lang="en-US" sz="2800">
                <a:solidFill>
                  <a:schemeClr val="dk1"/>
                </a:solidFill>
              </a:rPr>
              <a:t>activities, events, &amp; workshops</a:t>
            </a:r>
            <a:endParaRPr sz="2800" i="0" u="none">
              <a:solidFill>
                <a:schemeClr val="dk1"/>
              </a:solidFill>
            </a:endParaRPr>
          </a:p>
        </p:txBody>
      </p:sp>
      <p:pic>
        <p:nvPicPr>
          <p:cNvPr id="255" name="Google Shape;255;p32"/>
          <p:cNvPicPr preferRelativeResize="0"/>
          <p:nvPr/>
        </p:nvPicPr>
        <p:blipFill rotWithShape="1">
          <a:blip r:embed="rId3">
            <a:alphaModFix/>
          </a:blip>
          <a:srcRect/>
          <a:stretch/>
        </p:blipFill>
        <p:spPr>
          <a:xfrm>
            <a:off x="7507287" y="5910262"/>
            <a:ext cx="1333500" cy="798512"/>
          </a:xfrm>
          <a:prstGeom prst="rect">
            <a:avLst/>
          </a:prstGeom>
          <a:noFill/>
          <a:ln>
            <a:noFill/>
          </a:ln>
        </p:spPr>
      </p:pic>
      <p:pic>
        <p:nvPicPr>
          <p:cNvPr id="256" name="Google Shape;256;p32"/>
          <p:cNvPicPr preferRelativeResize="0"/>
          <p:nvPr/>
        </p:nvPicPr>
        <p:blipFill rotWithShape="1">
          <a:blip r:embed="rId4">
            <a:alphaModFix/>
          </a:blip>
          <a:srcRect/>
          <a:stretch/>
        </p:blipFill>
        <p:spPr>
          <a:xfrm>
            <a:off x="76200" y="5410200"/>
            <a:ext cx="1905000" cy="13557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3"/>
          <p:cNvSpPr txBox="1">
            <a:spLocks noGrp="1"/>
          </p:cNvSpPr>
          <p:nvPr>
            <p:ph type="title"/>
          </p:nvPr>
        </p:nvSpPr>
        <p:spPr>
          <a:xfrm>
            <a:off x="413239" y="3132992"/>
            <a:ext cx="8581292"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None/>
            </a:pPr>
            <a:r>
              <a:rPr lang="en-US" b="1">
                <a:solidFill>
                  <a:srgbClr val="0070C0"/>
                </a:solidFill>
              </a:rPr>
              <a:t>Every Student Succeeds Act</a:t>
            </a:r>
            <a:br>
              <a:rPr lang="en-US" b="1">
                <a:solidFill>
                  <a:srgbClr val="0070C0"/>
                </a:solidFill>
              </a:rPr>
            </a:br>
            <a:r>
              <a:rPr lang="en-US" sz="4400" b="1" i="0" u="none">
                <a:solidFill>
                  <a:srgbClr val="0070C0"/>
                </a:solidFill>
                <a:latin typeface="Bookman Old Style"/>
                <a:ea typeface="Bookman Old Style"/>
                <a:cs typeface="Bookman Old Style"/>
                <a:sym typeface="Bookman Old Style"/>
              </a:rPr>
              <a:t>ESSA Requirements</a:t>
            </a:r>
            <a:r>
              <a:rPr lang="en-US" sz="4400" b="1" i="0" u="none">
                <a:solidFill>
                  <a:schemeClr val="dk2"/>
                </a:solidFill>
                <a:latin typeface="Bookman Old Style"/>
                <a:ea typeface="Bookman Old Style"/>
                <a:cs typeface="Bookman Old Style"/>
                <a:sym typeface="Bookman Old Style"/>
              </a:rPr>
              <a:t/>
            </a:r>
            <a:br>
              <a:rPr lang="en-US" sz="4400" b="1" i="0" u="none">
                <a:solidFill>
                  <a:schemeClr val="dk2"/>
                </a:solidFill>
                <a:latin typeface="Bookman Old Style"/>
                <a:ea typeface="Bookman Old Style"/>
                <a:cs typeface="Bookman Old Style"/>
                <a:sym typeface="Bookman Old Style"/>
              </a:rPr>
            </a:br>
            <a:r>
              <a:rPr lang="en-US" sz="4400" b="1" i="0" u="none">
                <a:solidFill>
                  <a:schemeClr val="dk2"/>
                </a:solidFill>
                <a:latin typeface="Bookman Old Style"/>
                <a:ea typeface="Bookman Old Style"/>
                <a:cs typeface="Bookman Old Style"/>
                <a:sym typeface="Bookman Old Style"/>
              </a:rPr>
              <a:t/>
            </a:r>
            <a:br>
              <a:rPr lang="en-US" sz="4400" b="1" i="0" u="none">
                <a:solidFill>
                  <a:schemeClr val="dk2"/>
                </a:solidFill>
                <a:latin typeface="Bookman Old Style"/>
                <a:ea typeface="Bookman Old Style"/>
                <a:cs typeface="Bookman Old Style"/>
                <a:sym typeface="Bookman Old Style"/>
              </a:rPr>
            </a:br>
            <a:endParaRPr>
              <a:solidFill>
                <a:srgbClr val="0070C0"/>
              </a:solidFill>
            </a:endParaRPr>
          </a:p>
        </p:txBody>
      </p:sp>
      <p:pic>
        <p:nvPicPr>
          <p:cNvPr id="262" name="Google Shape;262;p33"/>
          <p:cNvPicPr preferRelativeResize="0"/>
          <p:nvPr/>
        </p:nvPicPr>
        <p:blipFill rotWithShape="1">
          <a:blip r:embed="rId3">
            <a:alphaModFix/>
          </a:blip>
          <a:srcRect/>
          <a:stretch/>
        </p:blipFill>
        <p:spPr>
          <a:xfrm>
            <a:off x="7699375" y="5864225"/>
            <a:ext cx="1431925" cy="993775"/>
          </a:xfrm>
          <a:prstGeom prst="rect">
            <a:avLst/>
          </a:prstGeom>
          <a:noFill/>
          <a:ln>
            <a:noFill/>
          </a:ln>
        </p:spPr>
      </p:pic>
      <p:pic>
        <p:nvPicPr>
          <p:cNvPr id="263" name="Google Shape;263;p33"/>
          <p:cNvPicPr preferRelativeResize="0"/>
          <p:nvPr/>
        </p:nvPicPr>
        <p:blipFill rotWithShape="1">
          <a:blip r:embed="rId4">
            <a:alphaModFix/>
          </a:blip>
          <a:srcRect/>
          <a:stretch/>
        </p:blipFill>
        <p:spPr>
          <a:xfrm>
            <a:off x="0" y="5410200"/>
            <a:ext cx="1676400" cy="13557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34"/>
          <p:cNvSpPr txBox="1">
            <a:spLocks noGrp="1"/>
          </p:cNvSpPr>
          <p:nvPr>
            <p:ph type="title" idx="4294967295"/>
          </p:nvPr>
        </p:nvSpPr>
        <p:spPr>
          <a:xfrm>
            <a:off x="436512" y="3048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3F1F5"/>
              </a:buClr>
              <a:buSzPts val="4400"/>
              <a:buNone/>
            </a:pPr>
            <a:r>
              <a:rPr lang="en-US" b="1">
                <a:solidFill>
                  <a:srgbClr val="0070C0"/>
                </a:solidFill>
              </a:rPr>
              <a:t>ESSA Requirements </a:t>
            </a:r>
            <a:r>
              <a:rPr lang="en-US" sz="4400" b="1" i="0" u="none" strike="noStrike" cap="none">
                <a:solidFill>
                  <a:srgbClr val="F3F1F5"/>
                </a:solidFill>
                <a:latin typeface="Candara"/>
                <a:ea typeface="Candara"/>
                <a:cs typeface="Candara"/>
                <a:sym typeface="Candara"/>
              </a:rPr>
              <a:t/>
            </a:r>
            <a:br>
              <a:rPr lang="en-US" sz="4400" b="1" i="0" u="none" strike="noStrike" cap="none">
                <a:solidFill>
                  <a:srgbClr val="F3F1F5"/>
                </a:solidFill>
                <a:latin typeface="Candara"/>
                <a:ea typeface="Candara"/>
                <a:cs typeface="Candara"/>
                <a:sym typeface="Candara"/>
              </a:rPr>
            </a:br>
            <a:endParaRPr sz="2400" b="0" i="0" u="none" strike="noStrike" cap="none">
              <a:solidFill>
                <a:schemeClr val="dk1"/>
              </a:solidFill>
              <a:latin typeface="Bookman Old Style"/>
              <a:ea typeface="Bookman Old Style"/>
              <a:cs typeface="Bookman Old Style"/>
              <a:sym typeface="Bookman Old Style"/>
            </a:endParaRPr>
          </a:p>
        </p:txBody>
      </p:sp>
      <p:pic>
        <p:nvPicPr>
          <p:cNvPr id="269" name="Google Shape;269;p34"/>
          <p:cNvPicPr preferRelativeResize="0">
            <a:picLocks noGrp="1"/>
          </p:cNvPicPr>
          <p:nvPr>
            <p:ph type="body" idx="1"/>
          </p:nvPr>
        </p:nvPicPr>
        <p:blipFill rotWithShape="1">
          <a:blip r:embed="rId3">
            <a:alphaModFix/>
          </a:blip>
          <a:srcRect/>
          <a:stretch/>
        </p:blipFill>
        <p:spPr>
          <a:xfrm>
            <a:off x="457200" y="981075"/>
            <a:ext cx="8248650" cy="5267325"/>
          </a:xfrm>
          <a:prstGeom prst="rect">
            <a:avLst/>
          </a:prstGeom>
          <a:noFill/>
          <a:ln>
            <a:noFill/>
          </a:ln>
        </p:spPr>
      </p:pic>
      <p:pic>
        <p:nvPicPr>
          <p:cNvPr id="270" name="Google Shape;270;p34"/>
          <p:cNvPicPr preferRelativeResize="0"/>
          <p:nvPr/>
        </p:nvPicPr>
        <p:blipFill rotWithShape="1">
          <a:blip r:embed="rId4">
            <a:alphaModFix/>
          </a:blip>
          <a:srcRect/>
          <a:stretch/>
        </p:blipFill>
        <p:spPr>
          <a:xfrm>
            <a:off x="7620000" y="5900737"/>
            <a:ext cx="1433512" cy="990600"/>
          </a:xfrm>
          <a:prstGeom prst="rect">
            <a:avLst/>
          </a:prstGeom>
          <a:noFill/>
          <a:ln>
            <a:noFill/>
          </a:ln>
        </p:spPr>
      </p:pic>
      <p:pic>
        <p:nvPicPr>
          <p:cNvPr id="271" name="Google Shape;271;p34"/>
          <p:cNvPicPr preferRelativeResize="0"/>
          <p:nvPr/>
        </p:nvPicPr>
        <p:blipFill rotWithShape="1">
          <a:blip r:embed="rId5">
            <a:alphaModFix/>
          </a:blip>
          <a:srcRect/>
          <a:stretch/>
        </p:blipFill>
        <p:spPr>
          <a:xfrm>
            <a:off x="0" y="5410200"/>
            <a:ext cx="1676400" cy="13557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9"/>
                                        </p:tgtEl>
                                        <p:attrNameLst>
                                          <p:attrName>style.visibility</p:attrName>
                                        </p:attrNameLst>
                                      </p:cBhvr>
                                      <p:to>
                                        <p:strVal val="visible"/>
                                      </p:to>
                                    </p:set>
                                    <p:animEffect transition="in" filter="fade">
                                      <p:cBhvr>
                                        <p:cTn id="7" dur="2000"/>
                                        <p:tgtEl>
                                          <p:spTgt spid="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35"/>
          <p:cNvSpPr txBox="1">
            <a:spLocks noGrp="1"/>
          </p:cNvSpPr>
          <p:nvPr>
            <p:ph type="title" idx="4294967295"/>
          </p:nvPr>
        </p:nvSpPr>
        <p:spPr>
          <a:xfrm>
            <a:off x="457200" y="381000"/>
            <a:ext cx="8229600" cy="864096"/>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3F1F5"/>
              </a:buClr>
              <a:buSzPts val="4400"/>
              <a:buNone/>
            </a:pPr>
            <a:r>
              <a:rPr lang="en-US" b="1">
                <a:solidFill>
                  <a:srgbClr val="0070C0"/>
                </a:solidFill>
              </a:rPr>
              <a:t>ESSA Requirements</a:t>
            </a:r>
            <a:r>
              <a:rPr lang="en-US" sz="3600" b="1" i="0" u="none" strike="noStrike" cap="none">
                <a:solidFill>
                  <a:srgbClr val="F3F1F5"/>
                </a:solidFill>
                <a:latin typeface="Candara"/>
                <a:ea typeface="Candara"/>
                <a:cs typeface="Candara"/>
                <a:sym typeface="Candara"/>
              </a:rPr>
              <a:t/>
            </a:r>
            <a:br>
              <a:rPr lang="en-US" sz="3600" b="1" i="0" u="none" strike="noStrike" cap="none">
                <a:solidFill>
                  <a:srgbClr val="F3F1F5"/>
                </a:solidFill>
                <a:latin typeface="Candara"/>
                <a:ea typeface="Candara"/>
                <a:cs typeface="Candara"/>
                <a:sym typeface="Candara"/>
              </a:rPr>
            </a:br>
            <a:endParaRPr sz="2400" b="0" i="0" u="none" strike="noStrike" cap="none">
              <a:solidFill>
                <a:schemeClr val="dk1"/>
              </a:solidFill>
              <a:latin typeface="Bookman Old Style"/>
              <a:ea typeface="Bookman Old Style"/>
              <a:cs typeface="Bookman Old Style"/>
              <a:sym typeface="Bookman Old Style"/>
            </a:endParaRPr>
          </a:p>
        </p:txBody>
      </p:sp>
      <p:pic>
        <p:nvPicPr>
          <p:cNvPr id="277" name="Google Shape;277;p35"/>
          <p:cNvPicPr preferRelativeResize="0">
            <a:picLocks noGrp="1"/>
          </p:cNvPicPr>
          <p:nvPr>
            <p:ph type="body" idx="1"/>
          </p:nvPr>
        </p:nvPicPr>
        <p:blipFill rotWithShape="1">
          <a:blip r:embed="rId3">
            <a:alphaModFix/>
          </a:blip>
          <a:srcRect/>
          <a:stretch/>
        </p:blipFill>
        <p:spPr>
          <a:xfrm>
            <a:off x="444500" y="1511300"/>
            <a:ext cx="8272462" cy="3597275"/>
          </a:xfrm>
          <a:prstGeom prst="rect">
            <a:avLst/>
          </a:prstGeom>
          <a:noFill/>
          <a:ln>
            <a:noFill/>
          </a:ln>
        </p:spPr>
      </p:pic>
      <p:pic>
        <p:nvPicPr>
          <p:cNvPr id="278" name="Google Shape;278;p35"/>
          <p:cNvPicPr preferRelativeResize="0"/>
          <p:nvPr/>
        </p:nvPicPr>
        <p:blipFill rotWithShape="1">
          <a:blip r:embed="rId4">
            <a:alphaModFix/>
          </a:blip>
          <a:srcRect/>
          <a:stretch/>
        </p:blipFill>
        <p:spPr>
          <a:xfrm>
            <a:off x="7694612" y="5867400"/>
            <a:ext cx="1433512" cy="990600"/>
          </a:xfrm>
          <a:prstGeom prst="rect">
            <a:avLst/>
          </a:prstGeom>
          <a:noFill/>
          <a:ln>
            <a:noFill/>
          </a:ln>
        </p:spPr>
      </p:pic>
      <p:pic>
        <p:nvPicPr>
          <p:cNvPr id="279" name="Google Shape;279;p35"/>
          <p:cNvPicPr preferRelativeResize="0"/>
          <p:nvPr/>
        </p:nvPicPr>
        <p:blipFill rotWithShape="1">
          <a:blip r:embed="rId5">
            <a:alphaModFix/>
          </a:blip>
          <a:srcRect/>
          <a:stretch/>
        </p:blipFill>
        <p:spPr>
          <a:xfrm>
            <a:off x="0" y="5410200"/>
            <a:ext cx="1676400" cy="13557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7"/>
                                        </p:tgtEl>
                                        <p:attrNameLst>
                                          <p:attrName>style.visibility</p:attrName>
                                        </p:attrNameLst>
                                      </p:cBhvr>
                                      <p:to>
                                        <p:strVal val="visible"/>
                                      </p:to>
                                    </p:set>
                                    <p:animEffect transition="in" filter="fade">
                                      <p:cBhvr>
                                        <p:cTn id="7" dur="2000"/>
                                        <p:tgtEl>
                                          <p:spTgt spid="2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36"/>
          <p:cNvSpPr txBox="1">
            <a:spLocks noGrp="1"/>
          </p:cNvSpPr>
          <p:nvPr>
            <p:ph type="title" idx="4294967295"/>
          </p:nvPr>
        </p:nvSpPr>
        <p:spPr>
          <a:xfrm>
            <a:off x="428625" y="3048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3F1F5"/>
              </a:buClr>
              <a:buSzPts val="4400"/>
              <a:buNone/>
            </a:pPr>
            <a:r>
              <a:rPr lang="en-US" b="1">
                <a:solidFill>
                  <a:srgbClr val="0070C0"/>
                </a:solidFill>
              </a:rPr>
              <a:t>ESSA Requirements</a:t>
            </a:r>
            <a:endParaRPr sz="2400" b="0" i="0" u="none" strike="noStrike" cap="none">
              <a:solidFill>
                <a:schemeClr val="dk1"/>
              </a:solidFill>
              <a:latin typeface="Bookman Old Style"/>
              <a:ea typeface="Bookman Old Style"/>
              <a:cs typeface="Bookman Old Style"/>
              <a:sym typeface="Bookman Old Style"/>
            </a:endParaRPr>
          </a:p>
        </p:txBody>
      </p:sp>
      <p:pic>
        <p:nvPicPr>
          <p:cNvPr id="285" name="Google Shape;285;p36"/>
          <p:cNvPicPr preferRelativeResize="0">
            <a:picLocks noGrp="1"/>
          </p:cNvPicPr>
          <p:nvPr>
            <p:ph type="body" idx="1"/>
          </p:nvPr>
        </p:nvPicPr>
        <p:blipFill rotWithShape="1">
          <a:blip r:embed="rId3">
            <a:alphaModFix/>
          </a:blip>
          <a:srcRect/>
          <a:stretch/>
        </p:blipFill>
        <p:spPr>
          <a:xfrm>
            <a:off x="420687" y="1743075"/>
            <a:ext cx="8266112" cy="3286125"/>
          </a:xfrm>
          <a:prstGeom prst="rect">
            <a:avLst/>
          </a:prstGeom>
          <a:noFill/>
          <a:ln>
            <a:noFill/>
          </a:ln>
        </p:spPr>
      </p:pic>
      <p:pic>
        <p:nvPicPr>
          <p:cNvPr id="286" name="Google Shape;286;p36"/>
          <p:cNvPicPr preferRelativeResize="0"/>
          <p:nvPr/>
        </p:nvPicPr>
        <p:blipFill rotWithShape="1">
          <a:blip r:embed="rId4">
            <a:alphaModFix/>
          </a:blip>
          <a:srcRect/>
          <a:stretch/>
        </p:blipFill>
        <p:spPr>
          <a:xfrm>
            <a:off x="7651750" y="5915025"/>
            <a:ext cx="1433512" cy="990600"/>
          </a:xfrm>
          <a:prstGeom prst="rect">
            <a:avLst/>
          </a:prstGeom>
          <a:noFill/>
          <a:ln>
            <a:noFill/>
          </a:ln>
        </p:spPr>
      </p:pic>
      <p:pic>
        <p:nvPicPr>
          <p:cNvPr id="287" name="Google Shape;287;p36"/>
          <p:cNvPicPr preferRelativeResize="0"/>
          <p:nvPr/>
        </p:nvPicPr>
        <p:blipFill rotWithShape="1">
          <a:blip r:embed="rId5">
            <a:alphaModFix/>
          </a:blip>
          <a:srcRect/>
          <a:stretch/>
        </p:blipFill>
        <p:spPr>
          <a:xfrm>
            <a:off x="0" y="5410200"/>
            <a:ext cx="1676400" cy="13557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5"/>
                                        </p:tgtEl>
                                        <p:attrNameLst>
                                          <p:attrName>style.visibility</p:attrName>
                                        </p:attrNameLst>
                                      </p:cBhvr>
                                      <p:to>
                                        <p:strVal val="visible"/>
                                      </p:to>
                                    </p:set>
                                    <p:animEffect transition="in" filter="fade">
                                      <p:cBhvr>
                                        <p:cTn id="7" dur="2000"/>
                                        <p:tgtEl>
                                          <p:spTgt spid="2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37"/>
          <p:cNvSpPr txBox="1">
            <a:spLocks noGrp="1"/>
          </p:cNvSpPr>
          <p:nvPr>
            <p:ph type="title"/>
          </p:nvPr>
        </p:nvSpPr>
        <p:spPr>
          <a:xfrm>
            <a:off x="471487" y="304800"/>
            <a:ext cx="8229600" cy="857250"/>
          </a:xfrm>
          <a:prstGeom prst="rect">
            <a:avLst/>
          </a:prstGeom>
          <a:noFill/>
          <a:ln>
            <a:noFill/>
          </a:ln>
        </p:spPr>
        <p:txBody>
          <a:bodyPr spcFirstLastPara="1" wrap="square" lIns="68550" tIns="34275" rIns="68550" bIns="34275" anchor="ctr" anchorCtr="0">
            <a:noAutofit/>
          </a:bodyPr>
          <a:lstStyle/>
          <a:p>
            <a:pPr marL="0" lvl="0" indent="0" algn="ctr" rtl="0">
              <a:lnSpc>
                <a:spcPct val="100000"/>
              </a:lnSpc>
              <a:spcBef>
                <a:spcPts val="0"/>
              </a:spcBef>
              <a:spcAft>
                <a:spcPts val="0"/>
              </a:spcAft>
              <a:buClr>
                <a:srgbClr val="366092"/>
              </a:buClr>
              <a:buSzPts val="4400"/>
              <a:buFont typeface="Bookman Old Style"/>
              <a:buNone/>
            </a:pPr>
            <a:r>
              <a:rPr lang="en-US" sz="4400" b="1" i="0" u="none">
                <a:solidFill>
                  <a:srgbClr val="0070C0"/>
                </a:solidFill>
              </a:rPr>
              <a:t>ESSA Requirements</a:t>
            </a:r>
            <a:endParaRPr>
              <a:solidFill>
                <a:srgbClr val="0070C0"/>
              </a:solidFill>
            </a:endParaRPr>
          </a:p>
        </p:txBody>
      </p:sp>
      <p:sp>
        <p:nvSpPr>
          <p:cNvPr id="293" name="Google Shape;293;p37"/>
          <p:cNvSpPr txBox="1">
            <a:spLocks noGrp="1"/>
          </p:cNvSpPr>
          <p:nvPr>
            <p:ph type="body" idx="1"/>
          </p:nvPr>
        </p:nvSpPr>
        <p:spPr>
          <a:xfrm>
            <a:off x="471487" y="1474787"/>
            <a:ext cx="8229600" cy="3565525"/>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Clr>
                <a:srgbClr val="000000"/>
              </a:buClr>
              <a:buSzPts val="2800"/>
              <a:buNone/>
            </a:pPr>
            <a:r>
              <a:rPr lang="en-US" sz="2800" b="1" i="1" u="none">
                <a:solidFill>
                  <a:srgbClr val="000000"/>
                </a:solidFill>
                <a:latin typeface="Gill Sans"/>
                <a:ea typeface="Gill Sans"/>
                <a:cs typeface="Gill Sans"/>
                <a:sym typeface="Gill Sans"/>
              </a:rPr>
              <a:t>Title I schools must: </a:t>
            </a:r>
            <a:endParaRPr/>
          </a:p>
          <a:p>
            <a:pPr marL="0" lvl="0" indent="0" algn="l" rtl="0">
              <a:lnSpc>
                <a:spcPct val="100000"/>
              </a:lnSpc>
              <a:spcBef>
                <a:spcPts val="0"/>
              </a:spcBef>
              <a:spcAft>
                <a:spcPts val="0"/>
              </a:spcAft>
              <a:buClr>
                <a:schemeClr val="dk1"/>
              </a:buClr>
              <a:buSzPts val="2800"/>
              <a:buNone/>
            </a:pPr>
            <a:endParaRPr sz="2800" b="1" i="1" u="none">
              <a:solidFill>
                <a:schemeClr val="dk1"/>
              </a:solidFill>
              <a:latin typeface="Gill Sans"/>
              <a:ea typeface="Gill Sans"/>
              <a:cs typeface="Gill Sans"/>
              <a:sym typeface="Gill Sans"/>
            </a:endParaRPr>
          </a:p>
          <a:p>
            <a:pPr marL="0" lvl="0" indent="-19050" algn="l" rtl="0">
              <a:lnSpc>
                <a:spcPct val="100000"/>
              </a:lnSpc>
              <a:spcBef>
                <a:spcPts val="300"/>
              </a:spcBef>
              <a:spcAft>
                <a:spcPts val="0"/>
              </a:spcAft>
              <a:buClr>
                <a:srgbClr val="000000"/>
              </a:buClr>
              <a:buSzPts val="300"/>
              <a:buFont typeface="Arial"/>
              <a:buChar char="•"/>
            </a:pPr>
            <a:r>
              <a:rPr lang="en-US" sz="2800" b="0" i="0" u="none">
                <a:solidFill>
                  <a:srgbClr val="000000"/>
                </a:solidFill>
                <a:latin typeface="Gill Sans"/>
                <a:ea typeface="Gill Sans"/>
                <a:cs typeface="Gill Sans"/>
                <a:sym typeface="Gill Sans"/>
              </a:rPr>
              <a:t>Develop with parents a </a:t>
            </a:r>
            <a:r>
              <a:rPr lang="en-US" sz="2800" b="1" i="0" u="none">
                <a:solidFill>
                  <a:srgbClr val="0070C0"/>
                </a:solidFill>
                <a:latin typeface="Gill Sans"/>
                <a:ea typeface="Gill Sans"/>
                <a:cs typeface="Gill Sans"/>
                <a:sym typeface="Gill Sans"/>
              </a:rPr>
              <a:t>written policy</a:t>
            </a:r>
            <a:r>
              <a:rPr lang="en-US" sz="2800" b="0" i="0" u="none">
                <a:solidFill>
                  <a:srgbClr val="000000"/>
                </a:solidFill>
                <a:latin typeface="Gill Sans"/>
                <a:ea typeface="Gill Sans"/>
                <a:cs typeface="Gill Sans"/>
                <a:sym typeface="Gill Sans"/>
              </a:rPr>
              <a:t>, agreed on by parents, that describes how the school will carry out its required family engagement activities </a:t>
            </a:r>
            <a:endParaRPr/>
          </a:p>
          <a:p>
            <a:pPr marL="0" lvl="0" indent="0" algn="l" rtl="0">
              <a:lnSpc>
                <a:spcPct val="100000"/>
              </a:lnSpc>
              <a:spcBef>
                <a:spcPts val="300"/>
              </a:spcBef>
              <a:spcAft>
                <a:spcPts val="0"/>
              </a:spcAft>
              <a:buClr>
                <a:schemeClr val="dk1"/>
              </a:buClr>
              <a:buSzPts val="2800"/>
              <a:buNone/>
            </a:pPr>
            <a:endParaRPr sz="2800" b="0" i="0" u="none">
              <a:solidFill>
                <a:schemeClr val="dk1"/>
              </a:solidFill>
              <a:latin typeface="Gill Sans"/>
              <a:ea typeface="Gill Sans"/>
              <a:cs typeface="Gill Sans"/>
              <a:sym typeface="Gill Sans"/>
            </a:endParaRPr>
          </a:p>
          <a:p>
            <a:pPr marL="0" lvl="0" indent="-19050" algn="l" rtl="0">
              <a:lnSpc>
                <a:spcPct val="100000"/>
              </a:lnSpc>
              <a:spcBef>
                <a:spcPts val="300"/>
              </a:spcBef>
              <a:spcAft>
                <a:spcPts val="0"/>
              </a:spcAft>
              <a:buClr>
                <a:srgbClr val="000000"/>
              </a:buClr>
              <a:buSzPts val="300"/>
              <a:buFont typeface="Arial"/>
              <a:buChar char="•"/>
            </a:pPr>
            <a:r>
              <a:rPr lang="en-US" sz="2800" b="0" i="0" u="none">
                <a:solidFill>
                  <a:srgbClr val="000000"/>
                </a:solidFill>
                <a:latin typeface="Gill Sans"/>
                <a:ea typeface="Gill Sans"/>
                <a:cs typeface="Gill Sans"/>
                <a:sym typeface="Gill Sans"/>
              </a:rPr>
              <a:t>Hold an </a:t>
            </a:r>
            <a:r>
              <a:rPr lang="en-US" sz="2800" b="1" i="0" u="none">
                <a:solidFill>
                  <a:srgbClr val="0070C0"/>
                </a:solidFill>
                <a:latin typeface="Gill Sans"/>
                <a:ea typeface="Gill Sans"/>
                <a:cs typeface="Gill Sans"/>
                <a:sym typeface="Gill Sans"/>
              </a:rPr>
              <a:t>annual meeting </a:t>
            </a:r>
            <a:r>
              <a:rPr lang="en-US" sz="2800" b="0" i="0" u="none">
                <a:solidFill>
                  <a:srgbClr val="000000"/>
                </a:solidFill>
                <a:latin typeface="Gill Sans"/>
                <a:ea typeface="Gill Sans"/>
                <a:cs typeface="Gill Sans"/>
                <a:sym typeface="Gill Sans"/>
              </a:rPr>
              <a:t>for families to explain the Title I, Part A program and the rights of parents to be involved and offer other meetings, at flexible times. </a:t>
            </a:r>
            <a:endParaRPr sz="2800" b="0" i="0" u="none">
              <a:solidFill>
                <a:srgbClr val="000000"/>
              </a:solidFill>
              <a:latin typeface="Gill Sans"/>
              <a:ea typeface="Gill Sans"/>
              <a:cs typeface="Gill Sans"/>
              <a:sym typeface="Gill Sans"/>
            </a:endParaRPr>
          </a:p>
          <a:p>
            <a:pPr marL="342900" lvl="0" indent="-165100" algn="l" rtl="0">
              <a:lnSpc>
                <a:spcPct val="100000"/>
              </a:lnSpc>
              <a:spcBef>
                <a:spcPts val="560"/>
              </a:spcBef>
              <a:spcAft>
                <a:spcPts val="0"/>
              </a:spcAft>
              <a:buClr>
                <a:schemeClr val="dk1"/>
              </a:buClr>
              <a:buSzPts val="2800"/>
              <a:buNone/>
            </a:pPr>
            <a:endParaRPr sz="2800" b="0" i="0" u="none">
              <a:solidFill>
                <a:srgbClr val="000000"/>
              </a:solidFill>
              <a:latin typeface="Gill Sans"/>
              <a:ea typeface="Gill Sans"/>
              <a:cs typeface="Gill Sans"/>
              <a:sym typeface="Gill Sans"/>
            </a:endParaRPr>
          </a:p>
        </p:txBody>
      </p:sp>
      <p:pic>
        <p:nvPicPr>
          <p:cNvPr id="294" name="Google Shape;294;p37"/>
          <p:cNvPicPr preferRelativeResize="0"/>
          <p:nvPr/>
        </p:nvPicPr>
        <p:blipFill rotWithShape="1">
          <a:blip r:embed="rId3">
            <a:alphaModFix/>
          </a:blip>
          <a:srcRect/>
          <a:stretch/>
        </p:blipFill>
        <p:spPr>
          <a:xfrm>
            <a:off x="7651750" y="5915025"/>
            <a:ext cx="1433512" cy="990600"/>
          </a:xfrm>
          <a:prstGeom prst="rect">
            <a:avLst/>
          </a:prstGeom>
          <a:noFill/>
          <a:ln>
            <a:noFill/>
          </a:ln>
        </p:spPr>
      </p:pic>
      <p:pic>
        <p:nvPicPr>
          <p:cNvPr id="295" name="Google Shape;295;p37"/>
          <p:cNvPicPr preferRelativeResize="0"/>
          <p:nvPr/>
        </p:nvPicPr>
        <p:blipFill rotWithShape="1">
          <a:blip r:embed="rId4">
            <a:alphaModFix/>
          </a:blip>
          <a:srcRect/>
          <a:stretch/>
        </p:blipFill>
        <p:spPr>
          <a:xfrm>
            <a:off x="0" y="5410200"/>
            <a:ext cx="1676400" cy="13557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38"/>
          <p:cNvSpPr txBox="1">
            <a:spLocks noGrp="1"/>
          </p:cNvSpPr>
          <p:nvPr>
            <p:ph type="title"/>
          </p:nvPr>
        </p:nvSpPr>
        <p:spPr>
          <a:xfrm>
            <a:off x="457200" y="25908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376092"/>
              </a:buClr>
              <a:buSzPts val="4400"/>
              <a:buFont typeface="Bookman Old Style"/>
              <a:buNone/>
            </a:pPr>
            <a:r>
              <a:rPr lang="en-US" sz="4400" b="1" i="0" u="none">
                <a:solidFill>
                  <a:srgbClr val="0070C0"/>
                </a:solidFill>
              </a:rPr>
              <a:t>Parent &amp; Family Engagement</a:t>
            </a:r>
            <a:endParaRPr>
              <a:solidFill>
                <a:srgbClr val="0070C0"/>
              </a:solidFill>
            </a:endParaRPr>
          </a:p>
        </p:txBody>
      </p:sp>
      <p:pic>
        <p:nvPicPr>
          <p:cNvPr id="301" name="Google Shape;301;p38"/>
          <p:cNvPicPr preferRelativeResize="0"/>
          <p:nvPr/>
        </p:nvPicPr>
        <p:blipFill rotWithShape="1">
          <a:blip r:embed="rId3">
            <a:alphaModFix/>
          </a:blip>
          <a:srcRect/>
          <a:stretch/>
        </p:blipFill>
        <p:spPr>
          <a:xfrm>
            <a:off x="7785100" y="6070600"/>
            <a:ext cx="1333500" cy="798512"/>
          </a:xfrm>
          <a:prstGeom prst="rect">
            <a:avLst/>
          </a:prstGeom>
          <a:noFill/>
          <a:ln>
            <a:noFill/>
          </a:ln>
        </p:spPr>
      </p:pic>
      <p:pic>
        <p:nvPicPr>
          <p:cNvPr id="302" name="Google Shape;302;p38"/>
          <p:cNvPicPr preferRelativeResize="0"/>
          <p:nvPr/>
        </p:nvPicPr>
        <p:blipFill rotWithShape="1">
          <a:blip r:embed="rId4">
            <a:alphaModFix/>
          </a:blip>
          <a:srcRect/>
          <a:stretch/>
        </p:blipFill>
        <p:spPr>
          <a:xfrm>
            <a:off x="0" y="5410200"/>
            <a:ext cx="1676400" cy="13557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39"/>
          <p:cNvSpPr txBox="1">
            <a:spLocks noGrp="1"/>
          </p:cNvSpPr>
          <p:nvPr>
            <p:ph type="title"/>
          </p:nvPr>
        </p:nvSpPr>
        <p:spPr>
          <a:xfrm>
            <a:off x="533400" y="1524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376092"/>
              </a:buClr>
              <a:buSzPts val="4400"/>
              <a:buFont typeface="Bookman Old Style"/>
              <a:buNone/>
            </a:pPr>
            <a:r>
              <a:rPr lang="en-US" sz="4400" b="1" i="0" u="none">
                <a:solidFill>
                  <a:srgbClr val="0070C0"/>
                </a:solidFill>
              </a:rPr>
              <a:t>Parent &amp; Family Engagement</a:t>
            </a:r>
            <a:endParaRPr>
              <a:solidFill>
                <a:srgbClr val="0070C0"/>
              </a:solidFill>
            </a:endParaRPr>
          </a:p>
        </p:txBody>
      </p:sp>
      <p:sp>
        <p:nvSpPr>
          <p:cNvPr id="308" name="Google Shape;308;p39"/>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marR="0" lvl="0" indent="-342900" algn="just" rtl="0">
              <a:lnSpc>
                <a:spcPct val="100000"/>
              </a:lnSpc>
              <a:spcBef>
                <a:spcPts val="0"/>
              </a:spcBef>
              <a:spcAft>
                <a:spcPts val="0"/>
              </a:spcAft>
              <a:buClr>
                <a:schemeClr val="dk1"/>
              </a:buClr>
              <a:buSzPts val="2800"/>
              <a:buFont typeface="Arial"/>
              <a:buChar char="•"/>
            </a:pPr>
            <a:r>
              <a:rPr lang="en-US" sz="2800" b="0" i="0" u="none">
                <a:solidFill>
                  <a:schemeClr val="dk1"/>
                </a:solidFill>
                <a:latin typeface="Gill Sans"/>
                <a:ea typeface="Gill Sans"/>
                <a:cs typeface="Gill Sans"/>
                <a:sym typeface="Gill Sans"/>
              </a:rPr>
              <a:t>It is commonly acknowledged that one of the most important components of student achievement and success is parent involvement. </a:t>
            </a:r>
            <a:endParaRPr/>
          </a:p>
          <a:p>
            <a:pPr marL="342900" marR="0" lvl="0" indent="-342900" algn="just" rtl="0">
              <a:lnSpc>
                <a:spcPct val="100000"/>
              </a:lnSpc>
              <a:spcBef>
                <a:spcPts val="560"/>
              </a:spcBef>
              <a:spcAft>
                <a:spcPts val="0"/>
              </a:spcAft>
              <a:buClr>
                <a:schemeClr val="dk1"/>
              </a:buClr>
              <a:buSzPts val="2800"/>
              <a:buFont typeface="Arial"/>
              <a:buChar char="•"/>
            </a:pPr>
            <a:r>
              <a:rPr lang="en-US" sz="2800" b="0" i="0" u="none">
                <a:solidFill>
                  <a:schemeClr val="dk1"/>
                </a:solidFill>
                <a:latin typeface="Gill Sans"/>
                <a:ea typeface="Gill Sans"/>
                <a:cs typeface="Gill Sans"/>
                <a:sym typeface="Gill Sans"/>
              </a:rPr>
              <a:t>Today’s parents–and families–are bombarded with growing demands, but regardless of their background or circumstances, overwhelmingly parents want what is best for their children. Parents are vital partners in their child’s education and life success.</a:t>
            </a:r>
            <a:endParaRPr/>
          </a:p>
        </p:txBody>
      </p:sp>
      <p:pic>
        <p:nvPicPr>
          <p:cNvPr id="309" name="Google Shape;309;p39"/>
          <p:cNvPicPr preferRelativeResize="0"/>
          <p:nvPr/>
        </p:nvPicPr>
        <p:blipFill rotWithShape="1">
          <a:blip r:embed="rId3">
            <a:alphaModFix/>
          </a:blip>
          <a:srcRect/>
          <a:stretch/>
        </p:blipFill>
        <p:spPr>
          <a:xfrm>
            <a:off x="7751762" y="6030912"/>
            <a:ext cx="1333500" cy="800100"/>
          </a:xfrm>
          <a:prstGeom prst="rect">
            <a:avLst/>
          </a:prstGeom>
          <a:noFill/>
          <a:ln>
            <a:noFill/>
          </a:ln>
        </p:spPr>
      </p:pic>
      <p:pic>
        <p:nvPicPr>
          <p:cNvPr id="310" name="Google Shape;310;p39"/>
          <p:cNvPicPr preferRelativeResize="0"/>
          <p:nvPr/>
        </p:nvPicPr>
        <p:blipFill rotWithShape="1">
          <a:blip r:embed="rId4">
            <a:alphaModFix/>
          </a:blip>
          <a:srcRect/>
          <a:stretch/>
        </p:blipFill>
        <p:spPr>
          <a:xfrm>
            <a:off x="0" y="5410200"/>
            <a:ext cx="1676400" cy="13557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3"/>
          <p:cNvSpPr txBox="1"/>
          <p:nvPr/>
        </p:nvSpPr>
        <p:spPr>
          <a:xfrm>
            <a:off x="381000" y="2895600"/>
            <a:ext cx="8229600" cy="3200400"/>
          </a:xfrm>
          <a:prstGeom prst="rect">
            <a:avLst/>
          </a:prstGeom>
          <a:noFill/>
          <a:ln>
            <a:noFill/>
          </a:ln>
        </p:spPr>
        <p:txBody>
          <a:bodyPr spcFirstLastPara="1" wrap="square" lIns="91425" tIns="45700" rIns="91425" bIns="45700" anchor="t" anchorCtr="0">
            <a:noAutofit/>
          </a:bodyPr>
          <a:lstStyle/>
          <a:p>
            <a:pPr marL="342900" marR="0" lvl="0" indent="-342900" algn="ctr"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a:p>
            <a:pPr marL="342900" marR="0" lvl="0" indent="-342900" algn="ctr" rtl="0">
              <a:lnSpc>
                <a:spcPct val="100000"/>
              </a:lnSpc>
              <a:spcBef>
                <a:spcPts val="200"/>
              </a:spcBef>
              <a:spcAft>
                <a:spcPts val="0"/>
              </a:spcAft>
              <a:buClr>
                <a:schemeClr val="dk1"/>
              </a:buClr>
              <a:buSzPts val="1000"/>
              <a:buFont typeface="Arial"/>
              <a:buNone/>
            </a:pPr>
            <a:endParaRPr sz="1000" b="0" i="0" u="none" strike="noStrike" cap="none">
              <a:solidFill>
                <a:srgbClr val="002060"/>
              </a:solidFill>
              <a:latin typeface="Calibri"/>
              <a:ea typeface="Calibri"/>
              <a:cs typeface="Calibri"/>
              <a:sym typeface="Calibri"/>
            </a:endParaRPr>
          </a:p>
          <a:p>
            <a:pPr marL="342900" marR="0" lvl="0" indent="-342900" algn="ctr" rtl="0">
              <a:lnSpc>
                <a:spcPct val="100000"/>
              </a:lnSpc>
              <a:spcBef>
                <a:spcPts val="0"/>
              </a:spcBef>
              <a:spcAft>
                <a:spcPts val="0"/>
              </a:spcAft>
              <a:buClr>
                <a:schemeClr val="dk1"/>
              </a:buClr>
              <a:buSzPts val="2800"/>
              <a:buFont typeface="Calibri"/>
              <a:buNone/>
            </a:pPr>
            <a:r>
              <a:rPr lang="en-US" sz="2800" b="0" i="1" u="none" strike="noStrike" cap="none">
                <a:solidFill>
                  <a:schemeClr val="dk1"/>
                </a:solidFill>
                <a:latin typeface="Calibri"/>
                <a:ea typeface="Calibri"/>
                <a:cs typeface="Calibri"/>
                <a:sym typeface="Calibri"/>
              </a:rPr>
              <a:t>Ensure that all children have fair, equal, and significant </a:t>
            </a:r>
            <a:endParaRPr sz="1400" b="0" i="0" u="none" strike="noStrike" cap="none">
              <a:solidFill>
                <a:srgbClr val="000000"/>
              </a:solidFill>
              <a:latin typeface="Arial"/>
              <a:ea typeface="Arial"/>
              <a:cs typeface="Arial"/>
              <a:sym typeface="Arial"/>
            </a:endParaRPr>
          </a:p>
          <a:p>
            <a:pPr marL="342900" marR="0" lvl="0" indent="-342900" algn="ctr" rtl="0">
              <a:lnSpc>
                <a:spcPct val="100000"/>
              </a:lnSpc>
              <a:spcBef>
                <a:spcPts val="0"/>
              </a:spcBef>
              <a:spcAft>
                <a:spcPts val="0"/>
              </a:spcAft>
              <a:buClr>
                <a:schemeClr val="dk1"/>
              </a:buClr>
              <a:buSzPts val="2800"/>
              <a:buFont typeface="Calibri"/>
              <a:buNone/>
            </a:pPr>
            <a:r>
              <a:rPr lang="en-US" sz="2800" b="0" i="1" u="none" strike="noStrike" cap="none">
                <a:solidFill>
                  <a:schemeClr val="dk1"/>
                </a:solidFill>
                <a:latin typeface="Calibri"/>
                <a:ea typeface="Calibri"/>
                <a:cs typeface="Calibri"/>
                <a:sym typeface="Calibri"/>
              </a:rPr>
              <a:t>opportunity to obtain high-quality education and</a:t>
            </a:r>
            <a:endParaRPr sz="1400" b="0" i="0" u="none" strike="noStrike" cap="none">
              <a:solidFill>
                <a:srgbClr val="000000"/>
              </a:solidFill>
              <a:latin typeface="Arial"/>
              <a:ea typeface="Arial"/>
              <a:cs typeface="Arial"/>
              <a:sym typeface="Arial"/>
            </a:endParaRPr>
          </a:p>
          <a:p>
            <a:pPr marL="342900" marR="0" lvl="0" indent="-342900" algn="ctr" rtl="0">
              <a:lnSpc>
                <a:spcPct val="100000"/>
              </a:lnSpc>
              <a:spcBef>
                <a:spcPts val="0"/>
              </a:spcBef>
              <a:spcAft>
                <a:spcPts val="0"/>
              </a:spcAft>
              <a:buClr>
                <a:schemeClr val="dk1"/>
              </a:buClr>
              <a:buSzPts val="2800"/>
              <a:buFont typeface="Calibri"/>
              <a:buNone/>
            </a:pPr>
            <a:r>
              <a:rPr lang="en-US" sz="2800" b="0" i="1" u="none" strike="noStrike" cap="none">
                <a:solidFill>
                  <a:schemeClr val="dk1"/>
                </a:solidFill>
                <a:latin typeface="Calibri"/>
                <a:ea typeface="Calibri"/>
                <a:cs typeface="Calibri"/>
                <a:sym typeface="Calibri"/>
              </a:rPr>
              <a:t>reach, at a minimum, proficiency on challenging state academic achievement standards and assessments.</a:t>
            </a:r>
            <a:endParaRPr sz="1400" b="0" i="0" u="none" strike="noStrike" cap="none">
              <a:solidFill>
                <a:srgbClr val="000000"/>
              </a:solidFill>
              <a:latin typeface="Arial"/>
              <a:ea typeface="Arial"/>
              <a:cs typeface="Arial"/>
              <a:sym typeface="Arial"/>
            </a:endParaRPr>
          </a:p>
        </p:txBody>
      </p:sp>
      <p:sp>
        <p:nvSpPr>
          <p:cNvPr id="74" name="Google Shape;74;p13"/>
          <p:cNvSpPr txBox="1"/>
          <p:nvPr/>
        </p:nvSpPr>
        <p:spPr>
          <a:xfrm>
            <a:off x="762000" y="1382712"/>
            <a:ext cx="7467600" cy="3698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800"/>
              <a:buFont typeface="Arial"/>
              <a:buNone/>
            </a:pPr>
            <a:r>
              <a:rPr lang="en-US" sz="1800" b="1" i="1" u="none" strike="noStrike" cap="none">
                <a:solidFill>
                  <a:schemeClr val="dk1"/>
                </a:solidFill>
                <a:latin typeface="Arial"/>
                <a:ea typeface="Arial"/>
                <a:cs typeface="Arial"/>
                <a:sym typeface="Arial"/>
              </a:rPr>
              <a:t>Improving the Academic Achievement of the Disadvantaged </a:t>
            </a:r>
            <a:endParaRPr sz="1400" b="0" i="0" u="none" strike="noStrike" cap="none">
              <a:solidFill>
                <a:srgbClr val="000000"/>
              </a:solidFill>
              <a:latin typeface="Arial"/>
              <a:ea typeface="Arial"/>
              <a:cs typeface="Arial"/>
              <a:sym typeface="Arial"/>
            </a:endParaRPr>
          </a:p>
        </p:txBody>
      </p:sp>
      <p:cxnSp>
        <p:nvCxnSpPr>
          <p:cNvPr id="75" name="Google Shape;75;p13"/>
          <p:cNvCxnSpPr/>
          <p:nvPr/>
        </p:nvCxnSpPr>
        <p:spPr>
          <a:xfrm rot="10800000" flipH="1">
            <a:off x="3124200" y="1752600"/>
            <a:ext cx="1785937" cy="1447800"/>
          </a:xfrm>
          <a:prstGeom prst="straightConnector1">
            <a:avLst/>
          </a:prstGeom>
          <a:noFill/>
          <a:ln w="25400" cap="flat" cmpd="sng">
            <a:solidFill>
              <a:srgbClr val="FF0000"/>
            </a:solidFill>
            <a:prstDash val="solid"/>
            <a:miter lim="800000"/>
            <a:headEnd type="none" w="sm" len="sm"/>
            <a:tailEnd type="stealth" w="med" len="med"/>
          </a:ln>
          <a:effectLst>
            <a:outerShdw blurRad="63500" dist="20000" dir="5400000">
              <a:srgbClr val="000000">
                <a:alpha val="37254"/>
              </a:srgbClr>
            </a:outerShdw>
          </a:effectLst>
        </p:spPr>
      </p:cxnSp>
      <p:sp>
        <p:nvSpPr>
          <p:cNvPr id="76" name="Google Shape;76;p13"/>
          <p:cNvSpPr txBox="1"/>
          <p:nvPr/>
        </p:nvSpPr>
        <p:spPr>
          <a:xfrm>
            <a:off x="76200" y="2209800"/>
            <a:ext cx="8839200" cy="533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1" i="0" u="none" strike="noStrike" cap="none">
              <a:solidFill>
                <a:srgbClr val="002060"/>
              </a:solidFill>
              <a:latin typeface="Gill Sans"/>
              <a:ea typeface="Gill Sans"/>
              <a:cs typeface="Gill Sans"/>
              <a:sym typeface="Gill Sans"/>
            </a:endParaRPr>
          </a:p>
          <a:p>
            <a:pPr marL="0" marR="0" lvl="0" indent="0" algn="ctr" rtl="0">
              <a:lnSpc>
                <a:spcPct val="100000"/>
              </a:lnSpc>
              <a:spcBef>
                <a:spcPts val="0"/>
              </a:spcBef>
              <a:spcAft>
                <a:spcPts val="0"/>
              </a:spcAft>
              <a:buClr>
                <a:srgbClr val="002060"/>
              </a:buClr>
              <a:buSzPts val="4000"/>
              <a:buFont typeface="Gill Sans"/>
              <a:buNone/>
            </a:pPr>
            <a:r>
              <a:rPr lang="en-US" sz="4000" b="1" i="0" u="none" strike="noStrike" cap="none">
                <a:solidFill>
                  <a:srgbClr val="002060"/>
                </a:solidFill>
                <a:latin typeface="Gill Sans"/>
                <a:ea typeface="Gill Sans"/>
                <a:cs typeface="Gill Sans"/>
                <a:sym typeface="Gill Sans"/>
              </a:rPr>
              <a:t>The purpose of Title I, Part A is to: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000"/>
              <a:buFont typeface="Arial"/>
              <a:buNone/>
            </a:pPr>
            <a:endParaRPr sz="4000" b="1" i="0" u="none" strike="noStrike" cap="none">
              <a:solidFill>
                <a:srgbClr val="002060"/>
              </a:solidFill>
              <a:latin typeface="Gill Sans"/>
              <a:ea typeface="Gill Sans"/>
              <a:cs typeface="Gill Sans"/>
              <a:sym typeface="Gill Sans"/>
            </a:endParaRPr>
          </a:p>
        </p:txBody>
      </p:sp>
      <p:sp>
        <p:nvSpPr>
          <p:cNvPr id="77" name="Google Shape;77;p13"/>
          <p:cNvSpPr txBox="1">
            <a:spLocks noGrp="1"/>
          </p:cNvSpPr>
          <p:nvPr>
            <p:ph type="title"/>
          </p:nvPr>
        </p:nvSpPr>
        <p:spPr>
          <a:xfrm>
            <a:off x="533400" y="1524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376092"/>
              </a:buClr>
              <a:buSzPts val="4400"/>
              <a:buFont typeface="Bookman Old Style"/>
              <a:buNone/>
            </a:pPr>
            <a:r>
              <a:rPr lang="en-US" sz="4400" b="1" i="0" u="none">
                <a:solidFill>
                  <a:srgbClr val="376092"/>
                </a:solidFill>
                <a:latin typeface="Bookman Old Style"/>
                <a:ea typeface="Bookman Old Style"/>
                <a:cs typeface="Bookman Old Style"/>
                <a:sym typeface="Bookman Old Style"/>
              </a:rPr>
              <a:t>Purpose of Title I, Part A</a:t>
            </a:r>
            <a:endParaRPr/>
          </a:p>
        </p:txBody>
      </p:sp>
      <p:pic>
        <p:nvPicPr>
          <p:cNvPr id="78" name="Google Shape;78;p13"/>
          <p:cNvPicPr preferRelativeResize="0"/>
          <p:nvPr/>
        </p:nvPicPr>
        <p:blipFill rotWithShape="1">
          <a:blip r:embed="rId3">
            <a:alphaModFix/>
          </a:blip>
          <a:srcRect/>
          <a:stretch/>
        </p:blipFill>
        <p:spPr>
          <a:xfrm>
            <a:off x="7543800" y="5791200"/>
            <a:ext cx="1652587" cy="1139825"/>
          </a:xfrm>
          <a:prstGeom prst="rect">
            <a:avLst/>
          </a:prstGeom>
          <a:noFill/>
          <a:ln>
            <a:noFill/>
          </a:ln>
        </p:spPr>
      </p:pic>
      <p:pic>
        <p:nvPicPr>
          <p:cNvPr id="79" name="Google Shape;79;p13"/>
          <p:cNvPicPr preferRelativeResize="0"/>
          <p:nvPr/>
        </p:nvPicPr>
        <p:blipFill rotWithShape="1">
          <a:blip r:embed="rId4">
            <a:alphaModFix/>
          </a:blip>
          <a:srcRect/>
          <a:stretch/>
        </p:blipFill>
        <p:spPr>
          <a:xfrm>
            <a:off x="0" y="5410200"/>
            <a:ext cx="1676400" cy="135572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40"/>
          <p:cNvSpPr txBox="1">
            <a:spLocks noGrp="1"/>
          </p:cNvSpPr>
          <p:nvPr>
            <p:ph type="title"/>
          </p:nvPr>
        </p:nvSpPr>
        <p:spPr>
          <a:xfrm>
            <a:off x="457200" y="228600"/>
            <a:ext cx="8229600" cy="857250"/>
          </a:xfrm>
          <a:prstGeom prst="rect">
            <a:avLst/>
          </a:prstGeom>
          <a:noFill/>
          <a:ln>
            <a:noFill/>
          </a:ln>
        </p:spPr>
        <p:txBody>
          <a:bodyPr spcFirstLastPara="1" wrap="square" lIns="68550" tIns="34275" rIns="68550" bIns="34275" anchor="ctr" anchorCtr="0">
            <a:noAutofit/>
          </a:bodyPr>
          <a:lstStyle/>
          <a:p>
            <a:pPr marL="0" lvl="0" indent="0" algn="ctr" rtl="0">
              <a:lnSpc>
                <a:spcPct val="100000"/>
              </a:lnSpc>
              <a:spcBef>
                <a:spcPts val="0"/>
              </a:spcBef>
              <a:spcAft>
                <a:spcPts val="0"/>
              </a:spcAft>
              <a:buClr>
                <a:srgbClr val="366092"/>
              </a:buClr>
              <a:buSzPts val="4400"/>
              <a:buFont typeface="Bookman Old Style"/>
              <a:buNone/>
            </a:pPr>
            <a:r>
              <a:rPr lang="en-US" sz="4400" b="1" i="0" u="none">
                <a:solidFill>
                  <a:srgbClr val="0070C0"/>
                </a:solidFill>
              </a:rPr>
              <a:t>ESSA Requirements</a:t>
            </a:r>
            <a:endParaRPr>
              <a:solidFill>
                <a:srgbClr val="0070C0"/>
              </a:solidFill>
            </a:endParaRPr>
          </a:p>
        </p:txBody>
      </p:sp>
      <p:sp>
        <p:nvSpPr>
          <p:cNvPr id="316" name="Google Shape;316;p40"/>
          <p:cNvSpPr txBox="1">
            <a:spLocks noGrp="1"/>
          </p:cNvSpPr>
          <p:nvPr>
            <p:ph type="body" idx="1"/>
          </p:nvPr>
        </p:nvSpPr>
        <p:spPr>
          <a:xfrm>
            <a:off x="457200" y="1524000"/>
            <a:ext cx="8229600" cy="3927475"/>
          </a:xfrm>
          <a:prstGeom prst="rect">
            <a:avLst/>
          </a:prstGeom>
          <a:noFill/>
          <a:ln>
            <a:noFill/>
          </a:ln>
        </p:spPr>
        <p:txBody>
          <a:bodyPr spcFirstLastPara="1" wrap="square" lIns="68550" tIns="34275" rIns="68550" bIns="34275" anchor="t" anchorCtr="0">
            <a:noAutofit/>
          </a:bodyPr>
          <a:lstStyle/>
          <a:p>
            <a:pPr marL="257175" lvl="0" indent="-257175" algn="just" rtl="0">
              <a:lnSpc>
                <a:spcPct val="100000"/>
              </a:lnSpc>
              <a:spcBef>
                <a:spcPts val="0"/>
              </a:spcBef>
              <a:spcAft>
                <a:spcPts val="0"/>
              </a:spcAft>
              <a:buClr>
                <a:schemeClr val="dk1"/>
              </a:buClr>
              <a:buSzPts val="300"/>
              <a:buFont typeface="Arial"/>
              <a:buChar char="•"/>
            </a:pPr>
            <a:r>
              <a:rPr lang="en-US" sz="2800" b="0" i="0" u="none">
                <a:solidFill>
                  <a:schemeClr val="dk1"/>
                </a:solidFill>
                <a:latin typeface="Gill Sans"/>
                <a:ea typeface="Gill Sans"/>
                <a:cs typeface="Gill Sans"/>
                <a:sym typeface="Gill Sans"/>
              </a:rPr>
              <a:t>Involve parents in the planning, review and improvement of the Title I program. </a:t>
            </a:r>
            <a:endParaRPr sz="2800" b="0" i="0" u="none">
              <a:solidFill>
                <a:schemeClr val="dk1"/>
              </a:solidFill>
              <a:latin typeface="Gill Sans"/>
              <a:ea typeface="Gill Sans"/>
              <a:cs typeface="Gill Sans"/>
              <a:sym typeface="Gill Sans"/>
            </a:endParaRPr>
          </a:p>
          <a:p>
            <a:pPr marL="257175" lvl="0" indent="-257175" algn="just" rtl="0">
              <a:lnSpc>
                <a:spcPct val="100000"/>
              </a:lnSpc>
              <a:spcBef>
                <a:spcPts val="0"/>
              </a:spcBef>
              <a:spcAft>
                <a:spcPts val="0"/>
              </a:spcAft>
              <a:buClr>
                <a:schemeClr val="dk1"/>
              </a:buClr>
              <a:buSzPts val="2800"/>
              <a:buNone/>
            </a:pPr>
            <a:endParaRPr sz="2800" b="0" i="0" u="none">
              <a:solidFill>
                <a:schemeClr val="dk1"/>
              </a:solidFill>
              <a:latin typeface="Gill Sans"/>
              <a:ea typeface="Gill Sans"/>
              <a:cs typeface="Gill Sans"/>
              <a:sym typeface="Gill Sans"/>
            </a:endParaRPr>
          </a:p>
          <a:p>
            <a:pPr marL="257175" lvl="0" indent="-257175" algn="just" rtl="0">
              <a:lnSpc>
                <a:spcPct val="100000"/>
              </a:lnSpc>
              <a:spcBef>
                <a:spcPts val="300"/>
              </a:spcBef>
              <a:spcAft>
                <a:spcPts val="0"/>
              </a:spcAft>
              <a:buClr>
                <a:schemeClr val="dk1"/>
              </a:buClr>
              <a:buSzPts val="300"/>
              <a:buFont typeface="Arial"/>
              <a:buChar char="•"/>
            </a:pPr>
            <a:r>
              <a:rPr lang="en-US" sz="2800" b="0" i="0" u="none">
                <a:solidFill>
                  <a:schemeClr val="dk1"/>
                </a:solidFill>
                <a:latin typeface="Gill Sans"/>
                <a:ea typeface="Gill Sans"/>
                <a:cs typeface="Gill Sans"/>
                <a:sym typeface="Gill Sans"/>
              </a:rPr>
              <a:t>Develop a </a:t>
            </a:r>
            <a:r>
              <a:rPr lang="en-US" sz="2800" b="1" i="0" u="none">
                <a:solidFill>
                  <a:schemeClr val="dk1"/>
                </a:solidFill>
                <a:latin typeface="Gill Sans"/>
                <a:ea typeface="Gill Sans"/>
                <a:cs typeface="Gill Sans"/>
                <a:sym typeface="Gill Sans"/>
              </a:rPr>
              <a:t>school-parent compact </a:t>
            </a:r>
            <a:r>
              <a:rPr lang="en-US" sz="2800" b="0" i="0" u="none">
                <a:solidFill>
                  <a:schemeClr val="dk1"/>
                </a:solidFill>
                <a:latin typeface="Gill Sans"/>
                <a:ea typeface="Gill Sans"/>
                <a:cs typeface="Gill Sans"/>
                <a:sym typeface="Gill Sans"/>
              </a:rPr>
              <a:t>that outlines how parents, students, and school staff will share the responsibility for improving student achievement, and that describes how parents and teachers will communicate.</a:t>
            </a:r>
            <a:endParaRPr sz="2800" b="0" i="0" u="none">
              <a:solidFill>
                <a:schemeClr val="dk1"/>
              </a:solidFill>
              <a:latin typeface="Gill Sans"/>
              <a:ea typeface="Gill Sans"/>
              <a:cs typeface="Gill Sans"/>
              <a:sym typeface="Gill Sans"/>
            </a:endParaRPr>
          </a:p>
          <a:p>
            <a:pPr marL="342900" lvl="0" indent="-165100" algn="l" rtl="0">
              <a:lnSpc>
                <a:spcPct val="100000"/>
              </a:lnSpc>
              <a:spcBef>
                <a:spcPts val="560"/>
              </a:spcBef>
              <a:spcAft>
                <a:spcPts val="0"/>
              </a:spcAft>
              <a:buClr>
                <a:schemeClr val="dk1"/>
              </a:buClr>
              <a:buSzPts val="2800"/>
              <a:buNone/>
            </a:pPr>
            <a:endParaRPr sz="2800" b="0" i="0" u="none">
              <a:solidFill>
                <a:schemeClr val="dk1"/>
              </a:solidFill>
              <a:latin typeface="Gill Sans"/>
              <a:ea typeface="Gill Sans"/>
              <a:cs typeface="Gill Sans"/>
              <a:sym typeface="Gill Sans"/>
            </a:endParaRPr>
          </a:p>
        </p:txBody>
      </p:sp>
      <p:pic>
        <p:nvPicPr>
          <p:cNvPr id="317" name="Google Shape;317;p40"/>
          <p:cNvPicPr preferRelativeResize="0"/>
          <p:nvPr/>
        </p:nvPicPr>
        <p:blipFill rotWithShape="1">
          <a:blip r:embed="rId3">
            <a:alphaModFix/>
          </a:blip>
          <a:srcRect/>
          <a:stretch/>
        </p:blipFill>
        <p:spPr>
          <a:xfrm>
            <a:off x="7796212" y="6019800"/>
            <a:ext cx="1347787" cy="838200"/>
          </a:xfrm>
          <a:prstGeom prst="rect">
            <a:avLst/>
          </a:prstGeom>
          <a:noFill/>
          <a:ln>
            <a:noFill/>
          </a:ln>
        </p:spPr>
      </p:pic>
      <p:pic>
        <p:nvPicPr>
          <p:cNvPr id="318" name="Google Shape;318;p40"/>
          <p:cNvPicPr preferRelativeResize="0"/>
          <p:nvPr/>
        </p:nvPicPr>
        <p:blipFill rotWithShape="1">
          <a:blip r:embed="rId4">
            <a:alphaModFix/>
          </a:blip>
          <a:srcRect/>
          <a:stretch/>
        </p:blipFill>
        <p:spPr>
          <a:xfrm>
            <a:off x="0" y="5410200"/>
            <a:ext cx="1676400" cy="13557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41"/>
          <p:cNvSpPr txBox="1">
            <a:spLocks noGrp="1"/>
          </p:cNvSpPr>
          <p:nvPr>
            <p:ph type="title"/>
          </p:nvPr>
        </p:nvSpPr>
        <p:spPr>
          <a:xfrm>
            <a:off x="609600" y="1905000"/>
            <a:ext cx="7772400" cy="1362075"/>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376092"/>
              </a:buClr>
              <a:buSzPts val="4400"/>
              <a:buFont typeface="Bookman Old Style"/>
              <a:buNone/>
            </a:pPr>
            <a:r>
              <a:rPr lang="en-US" sz="4400" b="1" i="0" u="none">
                <a:solidFill>
                  <a:srgbClr val="0070C0"/>
                </a:solidFill>
              </a:rPr>
              <a:t>PARENT RIGHTS</a:t>
            </a:r>
            <a:endParaRPr>
              <a:solidFill>
                <a:srgbClr val="0070C0"/>
              </a:solidFill>
            </a:endParaRPr>
          </a:p>
        </p:txBody>
      </p:sp>
      <p:pic>
        <p:nvPicPr>
          <p:cNvPr id="324" name="Google Shape;324;p41"/>
          <p:cNvPicPr preferRelativeResize="0"/>
          <p:nvPr/>
        </p:nvPicPr>
        <p:blipFill rotWithShape="1">
          <a:blip r:embed="rId3">
            <a:alphaModFix/>
          </a:blip>
          <a:srcRect/>
          <a:stretch/>
        </p:blipFill>
        <p:spPr>
          <a:xfrm>
            <a:off x="7489825" y="5718175"/>
            <a:ext cx="1652587" cy="1139825"/>
          </a:xfrm>
          <a:prstGeom prst="rect">
            <a:avLst/>
          </a:prstGeom>
          <a:noFill/>
          <a:ln>
            <a:noFill/>
          </a:ln>
        </p:spPr>
      </p:pic>
      <p:pic>
        <p:nvPicPr>
          <p:cNvPr id="325" name="Google Shape;325;p41"/>
          <p:cNvPicPr preferRelativeResize="0"/>
          <p:nvPr/>
        </p:nvPicPr>
        <p:blipFill rotWithShape="1">
          <a:blip r:embed="rId4">
            <a:alphaModFix/>
          </a:blip>
          <a:srcRect/>
          <a:stretch/>
        </p:blipFill>
        <p:spPr>
          <a:xfrm>
            <a:off x="0" y="5410200"/>
            <a:ext cx="1676400" cy="135572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42"/>
          <p:cNvSpPr txBox="1">
            <a:spLocks noGrp="1"/>
          </p:cNvSpPr>
          <p:nvPr>
            <p:ph type="title"/>
          </p:nvPr>
        </p:nvSpPr>
        <p:spPr>
          <a:xfrm>
            <a:off x="533400" y="1524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376092"/>
              </a:buClr>
              <a:buSzPts val="4400"/>
              <a:buFont typeface="Bookman Old Style"/>
              <a:buNone/>
            </a:pPr>
            <a:r>
              <a:rPr lang="en-US" sz="4400" b="1" i="0" u="none">
                <a:solidFill>
                  <a:srgbClr val="0070C0"/>
                </a:solidFill>
              </a:rPr>
              <a:t>Parents Right to Know</a:t>
            </a:r>
            <a:endParaRPr>
              <a:solidFill>
                <a:srgbClr val="0070C0"/>
              </a:solidFill>
            </a:endParaRPr>
          </a:p>
        </p:txBody>
      </p:sp>
      <p:sp>
        <p:nvSpPr>
          <p:cNvPr id="331" name="Google Shape;331;p42"/>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457200" lvl="0" indent="-457200" algn="just" rtl="0">
              <a:lnSpc>
                <a:spcPct val="100000"/>
              </a:lnSpc>
              <a:spcBef>
                <a:spcPts val="0"/>
              </a:spcBef>
              <a:spcAft>
                <a:spcPts val="0"/>
              </a:spcAft>
              <a:buSzPts val="2800"/>
              <a:buChar char="•"/>
            </a:pPr>
            <a:r>
              <a:rPr lang="en-US" sz="2800" b="0" i="0" u="none">
                <a:solidFill>
                  <a:schemeClr val="dk1"/>
                </a:solidFill>
                <a:latin typeface="Gill Sans"/>
                <a:ea typeface="Gill Sans"/>
                <a:cs typeface="Gill Sans"/>
                <a:sym typeface="Gill Sans"/>
              </a:rPr>
              <a:t>Parent have the rights to request the information and qualifications about your child’s teacher</a:t>
            </a:r>
            <a:endParaRPr/>
          </a:p>
          <a:p>
            <a:pPr marL="342900" marR="0" lvl="0" indent="-342900" algn="l" rtl="0">
              <a:lnSpc>
                <a:spcPct val="100000"/>
              </a:lnSpc>
              <a:spcBef>
                <a:spcPts val="560"/>
              </a:spcBef>
              <a:spcAft>
                <a:spcPts val="0"/>
              </a:spcAft>
              <a:buClr>
                <a:schemeClr val="dk1"/>
              </a:buClr>
              <a:buSzPts val="2800"/>
              <a:buFont typeface="Arial"/>
              <a:buNone/>
            </a:pPr>
            <a:endParaRPr sz="2800" b="0" i="0" u="none">
              <a:solidFill>
                <a:schemeClr val="dk1"/>
              </a:solidFill>
              <a:latin typeface="Gill Sans"/>
              <a:ea typeface="Gill Sans"/>
              <a:cs typeface="Gill Sans"/>
              <a:sym typeface="Gill Sans"/>
            </a:endParaRPr>
          </a:p>
          <a:p>
            <a:pPr marL="342900" marR="0" lvl="0" indent="-342900" algn="just" rtl="0">
              <a:lnSpc>
                <a:spcPct val="100000"/>
              </a:lnSpc>
              <a:spcBef>
                <a:spcPts val="560"/>
              </a:spcBef>
              <a:spcAft>
                <a:spcPts val="0"/>
              </a:spcAft>
              <a:buClr>
                <a:schemeClr val="dk1"/>
              </a:buClr>
              <a:buSzPts val="2800"/>
              <a:buFont typeface="Arial"/>
              <a:buChar char="•"/>
            </a:pPr>
            <a:r>
              <a:rPr lang="en-US" sz="2800" b="0" i="0" u="none">
                <a:solidFill>
                  <a:schemeClr val="dk1"/>
                </a:solidFill>
                <a:latin typeface="Gill Sans"/>
                <a:ea typeface="Gill Sans"/>
                <a:cs typeface="Gill Sans"/>
                <a:sym typeface="Gill Sans"/>
              </a:rPr>
              <a:t>Parents must be notified if their child is assigned to or taught for four or more consecutive weeks by a teacher that is not licensed and endorsed for that subject level or grade</a:t>
            </a:r>
            <a:endParaRPr/>
          </a:p>
          <a:p>
            <a:pPr marL="342900" marR="0" lvl="0" indent="-342900" algn="l" rtl="0">
              <a:lnSpc>
                <a:spcPct val="100000"/>
              </a:lnSpc>
              <a:spcBef>
                <a:spcPts val="640"/>
              </a:spcBef>
              <a:spcAft>
                <a:spcPts val="0"/>
              </a:spcAft>
              <a:buClr>
                <a:schemeClr val="dk1"/>
              </a:buClr>
              <a:buSzPts val="3200"/>
              <a:buFont typeface="Arial"/>
              <a:buNone/>
            </a:pPr>
            <a:endParaRPr sz="3200" b="0" i="0" u="none">
              <a:solidFill>
                <a:schemeClr val="dk1"/>
              </a:solidFill>
              <a:latin typeface="Gill Sans"/>
              <a:ea typeface="Gill Sans"/>
              <a:cs typeface="Gill Sans"/>
              <a:sym typeface="Gill Sans"/>
            </a:endParaRPr>
          </a:p>
          <a:p>
            <a:pPr marL="342900" marR="0" lvl="0" indent="-139700" algn="l" rtl="0">
              <a:lnSpc>
                <a:spcPct val="100000"/>
              </a:lnSpc>
              <a:spcBef>
                <a:spcPts val="640"/>
              </a:spcBef>
              <a:spcAft>
                <a:spcPts val="0"/>
              </a:spcAft>
              <a:buClr>
                <a:schemeClr val="dk1"/>
              </a:buClr>
              <a:buSzPts val="3200"/>
              <a:buFont typeface="Arial"/>
              <a:buNone/>
            </a:pPr>
            <a:endParaRPr sz="3200" b="0" i="0" u="none">
              <a:solidFill>
                <a:schemeClr val="dk1"/>
              </a:solidFill>
              <a:latin typeface="Gill Sans"/>
              <a:ea typeface="Gill Sans"/>
              <a:cs typeface="Gill Sans"/>
              <a:sym typeface="Gill Sans"/>
            </a:endParaRPr>
          </a:p>
          <a:p>
            <a:pPr marL="342900" marR="0" lvl="0" indent="-139700" algn="l" rtl="0">
              <a:lnSpc>
                <a:spcPct val="100000"/>
              </a:lnSpc>
              <a:spcBef>
                <a:spcPts val="640"/>
              </a:spcBef>
              <a:spcAft>
                <a:spcPts val="0"/>
              </a:spcAft>
              <a:buClr>
                <a:schemeClr val="dk1"/>
              </a:buClr>
              <a:buSzPts val="3200"/>
              <a:buFont typeface="Arial"/>
              <a:buNone/>
            </a:pPr>
            <a:endParaRPr sz="3200" b="0" i="0" u="none">
              <a:solidFill>
                <a:schemeClr val="dk1"/>
              </a:solidFill>
              <a:latin typeface="Gill Sans"/>
              <a:ea typeface="Gill Sans"/>
              <a:cs typeface="Gill Sans"/>
              <a:sym typeface="Gill Sans"/>
            </a:endParaRPr>
          </a:p>
        </p:txBody>
      </p:sp>
      <p:pic>
        <p:nvPicPr>
          <p:cNvPr id="332" name="Google Shape;332;p42"/>
          <p:cNvPicPr preferRelativeResize="0"/>
          <p:nvPr/>
        </p:nvPicPr>
        <p:blipFill rotWithShape="1">
          <a:blip r:embed="rId3">
            <a:alphaModFix/>
          </a:blip>
          <a:srcRect/>
          <a:stretch/>
        </p:blipFill>
        <p:spPr>
          <a:xfrm>
            <a:off x="7713662" y="5864225"/>
            <a:ext cx="1431925" cy="993775"/>
          </a:xfrm>
          <a:prstGeom prst="rect">
            <a:avLst/>
          </a:prstGeom>
          <a:noFill/>
          <a:ln>
            <a:noFill/>
          </a:ln>
        </p:spPr>
      </p:pic>
      <p:pic>
        <p:nvPicPr>
          <p:cNvPr id="333" name="Google Shape;333;p42"/>
          <p:cNvPicPr preferRelativeResize="0"/>
          <p:nvPr/>
        </p:nvPicPr>
        <p:blipFill rotWithShape="1">
          <a:blip r:embed="rId4">
            <a:alphaModFix/>
          </a:blip>
          <a:srcRect/>
          <a:stretch/>
        </p:blipFill>
        <p:spPr>
          <a:xfrm>
            <a:off x="0" y="5410200"/>
            <a:ext cx="1676400" cy="13557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43"/>
          <p:cNvSpPr txBox="1">
            <a:spLocks noGrp="1"/>
          </p:cNvSpPr>
          <p:nvPr>
            <p:ph type="title"/>
          </p:nvPr>
        </p:nvSpPr>
        <p:spPr>
          <a:xfrm>
            <a:off x="533400" y="1524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376092"/>
              </a:buClr>
              <a:buSzPts val="4400"/>
              <a:buFont typeface="Bookman Old Style"/>
              <a:buNone/>
            </a:pPr>
            <a:r>
              <a:rPr lang="en-US" sz="4400" b="1" i="0" u="none">
                <a:solidFill>
                  <a:srgbClr val="0070C0"/>
                </a:solidFill>
              </a:rPr>
              <a:t>Parents Right to Know</a:t>
            </a:r>
            <a:endParaRPr>
              <a:solidFill>
                <a:srgbClr val="0070C0"/>
              </a:solidFill>
            </a:endParaRPr>
          </a:p>
        </p:txBody>
      </p:sp>
      <p:sp>
        <p:nvSpPr>
          <p:cNvPr id="339" name="Google Shape;339;p43"/>
          <p:cNvSpPr txBox="1">
            <a:spLocks noGrp="1"/>
          </p:cNvSpPr>
          <p:nvPr>
            <p:ph type="body" idx="1"/>
          </p:nvPr>
        </p:nvSpPr>
        <p:spPr>
          <a:xfrm>
            <a:off x="457200" y="1371600"/>
            <a:ext cx="8229600" cy="4754562"/>
          </a:xfrm>
          <a:prstGeom prst="rect">
            <a:avLst/>
          </a:prstGeom>
          <a:noFill/>
          <a:ln>
            <a:noFill/>
          </a:ln>
        </p:spPr>
        <p:txBody>
          <a:bodyPr spcFirstLastPara="1" wrap="square" lIns="91425" tIns="45700" rIns="91425" bIns="45700" anchor="t" anchorCtr="0">
            <a:noAutofit/>
          </a:bodyPr>
          <a:lstStyle/>
          <a:p>
            <a:pPr marL="342900" marR="0" lvl="0" indent="-342900" algn="just" rtl="0">
              <a:lnSpc>
                <a:spcPct val="100000"/>
              </a:lnSpc>
              <a:spcBef>
                <a:spcPts val="0"/>
              </a:spcBef>
              <a:spcAft>
                <a:spcPts val="0"/>
              </a:spcAft>
              <a:buClr>
                <a:schemeClr val="dk1"/>
              </a:buClr>
              <a:buSzPts val="2800"/>
              <a:buFont typeface="Arial"/>
              <a:buChar char="•"/>
            </a:pPr>
            <a:r>
              <a:rPr lang="en-US" sz="2800" b="0" i="0" u="none" dirty="0">
                <a:solidFill>
                  <a:schemeClr val="dk1"/>
                </a:solidFill>
                <a:latin typeface="Gill Sans"/>
                <a:ea typeface="Gill Sans"/>
                <a:cs typeface="Gill Sans"/>
                <a:sym typeface="Gill Sans"/>
              </a:rPr>
              <a:t>Request </a:t>
            </a:r>
            <a:r>
              <a:rPr lang="en-US" sz="2800" b="0" i="0" u="none" dirty="0" smtClean="0">
                <a:solidFill>
                  <a:schemeClr val="dk1"/>
                </a:solidFill>
                <a:latin typeface="Gill Sans"/>
                <a:ea typeface="Gill Sans"/>
                <a:cs typeface="Gill Sans"/>
                <a:sym typeface="Gill Sans"/>
              </a:rPr>
              <a:t>meetings/conferences</a:t>
            </a:r>
            <a:endParaRPr lang="en-US" dirty="0"/>
          </a:p>
          <a:p>
            <a:pPr marL="342900" marR="0" lvl="0" indent="-342900" algn="just" rtl="0">
              <a:lnSpc>
                <a:spcPct val="100000"/>
              </a:lnSpc>
              <a:spcBef>
                <a:spcPts val="0"/>
              </a:spcBef>
              <a:spcAft>
                <a:spcPts val="0"/>
              </a:spcAft>
              <a:buClr>
                <a:schemeClr val="dk1"/>
              </a:buClr>
              <a:buSzPts val="2800"/>
              <a:buFont typeface="Arial"/>
              <a:buChar char="•"/>
            </a:pPr>
            <a:r>
              <a:rPr lang="en-US" sz="2800" b="0" i="0" u="none" dirty="0" smtClean="0">
                <a:solidFill>
                  <a:srgbClr val="000000"/>
                </a:solidFill>
                <a:latin typeface="Gill Sans"/>
                <a:ea typeface="Gill Sans"/>
                <a:cs typeface="Gill Sans"/>
                <a:sym typeface="Gill Sans"/>
              </a:rPr>
              <a:t>To </a:t>
            </a:r>
            <a:r>
              <a:rPr lang="en-US" sz="2800" b="0" i="0" u="none" dirty="0">
                <a:solidFill>
                  <a:srgbClr val="000000"/>
                </a:solidFill>
                <a:latin typeface="Gill Sans"/>
                <a:ea typeface="Gill Sans"/>
                <a:cs typeface="Gill Sans"/>
                <a:sym typeface="Gill Sans"/>
              </a:rPr>
              <a:t>receive timely information in a format and language they can understand </a:t>
            </a:r>
            <a:endParaRPr sz="2800" b="0" i="0" u="none" dirty="0">
              <a:solidFill>
                <a:schemeClr val="dk1"/>
              </a:solidFill>
              <a:latin typeface="Gill Sans"/>
              <a:ea typeface="Gill Sans"/>
              <a:cs typeface="Gill Sans"/>
              <a:sym typeface="Gill Sans"/>
            </a:endParaRPr>
          </a:p>
          <a:p>
            <a:pPr marL="342900" marR="0" lvl="0" indent="-342900" algn="just" rtl="0">
              <a:lnSpc>
                <a:spcPct val="100000"/>
              </a:lnSpc>
              <a:spcBef>
                <a:spcPts val="400"/>
              </a:spcBef>
              <a:spcAft>
                <a:spcPts val="0"/>
              </a:spcAft>
              <a:buClr>
                <a:srgbClr val="000000"/>
              </a:buClr>
              <a:buSzPts val="300"/>
              <a:buFont typeface="Cabin"/>
              <a:buChar char="•"/>
            </a:pPr>
            <a:r>
              <a:rPr lang="en-US" sz="2800" b="0" i="0" u="none" dirty="0">
                <a:solidFill>
                  <a:srgbClr val="000000"/>
                </a:solidFill>
                <a:latin typeface="Gill Sans"/>
                <a:ea typeface="Gill Sans"/>
                <a:cs typeface="Gill Sans"/>
                <a:sym typeface="Gill Sans"/>
              </a:rPr>
              <a:t>Request reasonable support for your child</a:t>
            </a:r>
            <a:endParaRPr dirty="0"/>
          </a:p>
          <a:p>
            <a:pPr marL="342900" marR="0" lvl="0" indent="-342900" algn="just" rtl="0">
              <a:lnSpc>
                <a:spcPct val="100000"/>
              </a:lnSpc>
              <a:spcBef>
                <a:spcPts val="560"/>
              </a:spcBef>
              <a:spcAft>
                <a:spcPts val="0"/>
              </a:spcAft>
              <a:buClr>
                <a:schemeClr val="dk1"/>
              </a:buClr>
              <a:buSzPts val="2800"/>
              <a:buFont typeface="Arial"/>
              <a:buChar char="•"/>
            </a:pPr>
            <a:r>
              <a:rPr lang="en-US" sz="2800" b="0" i="0" u="none" dirty="0">
                <a:solidFill>
                  <a:schemeClr val="dk1"/>
                </a:solidFill>
                <a:latin typeface="Gill Sans"/>
                <a:ea typeface="Gill Sans"/>
                <a:cs typeface="Gill Sans"/>
                <a:sym typeface="Gill Sans"/>
              </a:rPr>
              <a:t>Parents should be provided information regarding the level of achievement of their child on state required academic assessments </a:t>
            </a:r>
            <a:endParaRPr sz="2800" b="0" i="0" u="none" dirty="0">
              <a:solidFill>
                <a:schemeClr val="dk1"/>
              </a:solidFill>
              <a:latin typeface="Gill Sans"/>
              <a:ea typeface="Gill Sans"/>
              <a:cs typeface="Gill Sans"/>
              <a:sym typeface="Gill Sans"/>
            </a:endParaRPr>
          </a:p>
          <a:p>
            <a:pPr marL="342900" marR="0" lvl="0" indent="-342900" algn="ctr" rtl="0">
              <a:lnSpc>
                <a:spcPct val="100000"/>
              </a:lnSpc>
              <a:spcBef>
                <a:spcPts val="480"/>
              </a:spcBef>
              <a:spcAft>
                <a:spcPts val="0"/>
              </a:spcAft>
              <a:buClr>
                <a:schemeClr val="dk1"/>
              </a:buClr>
              <a:buSzPts val="2400"/>
              <a:buFont typeface="Arial"/>
              <a:buNone/>
            </a:pPr>
            <a:endParaRPr sz="2400" b="0" i="0" u="none" dirty="0">
              <a:solidFill>
                <a:schemeClr val="dk1"/>
              </a:solidFill>
              <a:latin typeface="Gill Sans"/>
              <a:ea typeface="Gill Sans"/>
              <a:cs typeface="Gill Sans"/>
              <a:sym typeface="Gill Sans"/>
            </a:endParaRPr>
          </a:p>
          <a:p>
            <a:pPr marL="342900" marR="0" lvl="0" indent="-342900" algn="l" rtl="0">
              <a:lnSpc>
                <a:spcPct val="100000"/>
              </a:lnSpc>
              <a:spcBef>
                <a:spcPts val="640"/>
              </a:spcBef>
              <a:spcAft>
                <a:spcPts val="0"/>
              </a:spcAft>
              <a:buClr>
                <a:schemeClr val="dk1"/>
              </a:buClr>
              <a:buSzPts val="3200"/>
              <a:buFont typeface="Arial"/>
              <a:buNone/>
            </a:pPr>
            <a:endParaRPr sz="3200" b="0" i="0" u="none" dirty="0">
              <a:solidFill>
                <a:schemeClr val="dk1"/>
              </a:solidFill>
              <a:latin typeface="Gill Sans"/>
              <a:ea typeface="Gill Sans"/>
              <a:cs typeface="Gill Sans"/>
              <a:sym typeface="Gill Sans"/>
            </a:endParaRPr>
          </a:p>
          <a:p>
            <a:pPr marL="342900" marR="0" lvl="0" indent="-139700" algn="l" rtl="0">
              <a:lnSpc>
                <a:spcPct val="100000"/>
              </a:lnSpc>
              <a:spcBef>
                <a:spcPts val="640"/>
              </a:spcBef>
              <a:spcAft>
                <a:spcPts val="0"/>
              </a:spcAft>
              <a:buClr>
                <a:schemeClr val="dk1"/>
              </a:buClr>
              <a:buSzPts val="3200"/>
              <a:buFont typeface="Arial"/>
              <a:buNone/>
            </a:pPr>
            <a:endParaRPr sz="3200" b="0" i="0" u="none" dirty="0">
              <a:solidFill>
                <a:schemeClr val="dk1"/>
              </a:solidFill>
              <a:latin typeface="Gill Sans"/>
              <a:ea typeface="Gill Sans"/>
              <a:cs typeface="Gill Sans"/>
              <a:sym typeface="Gill Sans"/>
            </a:endParaRPr>
          </a:p>
        </p:txBody>
      </p:sp>
      <p:pic>
        <p:nvPicPr>
          <p:cNvPr id="340" name="Google Shape;340;p43"/>
          <p:cNvPicPr preferRelativeResize="0"/>
          <p:nvPr/>
        </p:nvPicPr>
        <p:blipFill rotWithShape="1">
          <a:blip r:embed="rId3">
            <a:alphaModFix/>
          </a:blip>
          <a:srcRect/>
          <a:stretch/>
        </p:blipFill>
        <p:spPr>
          <a:xfrm>
            <a:off x="7707312" y="5845175"/>
            <a:ext cx="1431925" cy="993775"/>
          </a:xfrm>
          <a:prstGeom prst="rect">
            <a:avLst/>
          </a:prstGeom>
          <a:noFill/>
          <a:ln>
            <a:noFill/>
          </a:ln>
        </p:spPr>
      </p:pic>
      <p:pic>
        <p:nvPicPr>
          <p:cNvPr id="341" name="Google Shape;341;p43"/>
          <p:cNvPicPr preferRelativeResize="0"/>
          <p:nvPr/>
        </p:nvPicPr>
        <p:blipFill rotWithShape="1">
          <a:blip r:embed="rId4">
            <a:alphaModFix/>
          </a:blip>
          <a:srcRect/>
          <a:stretch/>
        </p:blipFill>
        <p:spPr>
          <a:xfrm>
            <a:off x="0" y="5410200"/>
            <a:ext cx="1676400" cy="135572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44"/>
          <p:cNvSpPr txBox="1">
            <a:spLocks noGrp="1"/>
          </p:cNvSpPr>
          <p:nvPr>
            <p:ph type="title"/>
          </p:nvPr>
        </p:nvSpPr>
        <p:spPr>
          <a:xfrm>
            <a:off x="533400" y="1524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376092"/>
              </a:buClr>
              <a:buSzPts val="4400"/>
              <a:buFont typeface="Bookman Old Style"/>
              <a:buNone/>
            </a:pPr>
            <a:r>
              <a:rPr lang="en-US" sz="4400" b="1" i="0" u="none">
                <a:solidFill>
                  <a:srgbClr val="376092"/>
                </a:solidFill>
                <a:latin typeface="Bookman Old Style"/>
                <a:ea typeface="Bookman Old Style"/>
                <a:cs typeface="Bookman Old Style"/>
                <a:sym typeface="Bookman Old Style"/>
              </a:rPr>
              <a:t>Staff Contact Information</a:t>
            </a:r>
            <a:endParaRPr/>
          </a:p>
        </p:txBody>
      </p:sp>
      <p:sp>
        <p:nvSpPr>
          <p:cNvPr id="347" name="Google Shape;347;p44"/>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0" i="0" u="none" dirty="0">
                <a:solidFill>
                  <a:schemeClr val="dk1"/>
                </a:solidFill>
                <a:latin typeface="Gill Sans"/>
                <a:ea typeface="Gill Sans"/>
                <a:cs typeface="Gill Sans"/>
                <a:sym typeface="Gill Sans"/>
              </a:rPr>
              <a:t> </a:t>
            </a:r>
            <a:r>
              <a:rPr lang="en-US" sz="3200" b="0" i="0" u="none" dirty="0" smtClean="0">
                <a:solidFill>
                  <a:schemeClr val="dk1"/>
                </a:solidFill>
                <a:latin typeface="Gill Sans"/>
                <a:ea typeface="Gill Sans"/>
                <a:cs typeface="Gill Sans"/>
                <a:sym typeface="Gill Sans"/>
              </a:rPr>
              <a:t>–Tammy King</a:t>
            </a:r>
            <a:r>
              <a:rPr lang="en-US" dirty="0" smtClean="0"/>
              <a:t>,</a:t>
            </a:r>
            <a:r>
              <a:rPr lang="en-US" sz="3200" b="0" i="0" u="none" dirty="0" smtClean="0">
                <a:solidFill>
                  <a:schemeClr val="dk1"/>
                </a:solidFill>
                <a:latin typeface="Gill Sans"/>
                <a:ea typeface="Gill Sans"/>
                <a:cs typeface="Gill Sans"/>
                <a:sym typeface="Gill Sans"/>
              </a:rPr>
              <a:t> </a:t>
            </a:r>
            <a:r>
              <a:rPr lang="en-US" sz="3200" b="0" i="0" u="none" dirty="0">
                <a:solidFill>
                  <a:schemeClr val="dk1"/>
                </a:solidFill>
                <a:latin typeface="Gill Sans"/>
                <a:ea typeface="Gill Sans"/>
                <a:cs typeface="Gill Sans"/>
                <a:sym typeface="Gill Sans"/>
              </a:rPr>
              <a:t>Principal</a:t>
            </a:r>
            <a:endParaRPr dirty="0"/>
          </a:p>
          <a:p>
            <a:pPr marL="742950" marR="0" lvl="1" indent="-285750" algn="l" rtl="0">
              <a:lnSpc>
                <a:spcPct val="100000"/>
              </a:lnSpc>
              <a:spcBef>
                <a:spcPts val="560"/>
              </a:spcBef>
              <a:spcAft>
                <a:spcPts val="0"/>
              </a:spcAft>
              <a:buClr>
                <a:schemeClr val="dk1"/>
              </a:buClr>
              <a:buSzPts val="2800"/>
              <a:buFont typeface="Arial"/>
              <a:buChar char="–"/>
            </a:pPr>
            <a:r>
              <a:rPr lang="en-US" dirty="0" smtClean="0"/>
              <a:t>tammy.king@portsk12.com</a:t>
            </a:r>
            <a:endParaRPr dirty="0"/>
          </a:p>
          <a:p>
            <a:pPr marL="742950" marR="0" lvl="1" indent="-285750" algn="l" rtl="0">
              <a:lnSpc>
                <a:spcPct val="100000"/>
              </a:lnSpc>
              <a:spcBef>
                <a:spcPts val="560"/>
              </a:spcBef>
              <a:spcAft>
                <a:spcPts val="0"/>
              </a:spcAft>
              <a:buClr>
                <a:schemeClr val="dk1"/>
              </a:buClr>
              <a:buSzPts val="2800"/>
              <a:buFont typeface="Arial"/>
              <a:buChar char="–"/>
            </a:pPr>
            <a:r>
              <a:rPr lang="en-US" sz="2800" b="0" i="0" u="none" strike="noStrike" cap="none" dirty="0">
                <a:solidFill>
                  <a:schemeClr val="dk1"/>
                </a:solidFill>
                <a:latin typeface="Gill Sans"/>
                <a:ea typeface="Gill Sans"/>
                <a:cs typeface="Gill Sans"/>
                <a:sym typeface="Gill Sans"/>
              </a:rPr>
              <a:t>(</a:t>
            </a:r>
            <a:r>
              <a:rPr lang="en-US" sz="2800" b="0" i="0" u="none" strike="noStrike" cap="none" dirty="0" smtClean="0">
                <a:solidFill>
                  <a:schemeClr val="dk1"/>
                </a:solidFill>
                <a:latin typeface="Gill Sans"/>
                <a:ea typeface="Gill Sans"/>
                <a:cs typeface="Gill Sans"/>
                <a:sym typeface="Gill Sans"/>
              </a:rPr>
              <a:t>757)465-2917</a:t>
            </a:r>
            <a:endParaRPr sz="2800" b="0" i="0" u="none" strike="noStrike" cap="none" dirty="0">
              <a:solidFill>
                <a:schemeClr val="dk1"/>
              </a:solidFill>
              <a:latin typeface="Gill Sans"/>
              <a:ea typeface="Gill Sans"/>
              <a:cs typeface="Gill Sans"/>
              <a:sym typeface="Gill Sans"/>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dirty="0">
                <a:solidFill>
                  <a:schemeClr val="dk1"/>
                </a:solidFill>
                <a:latin typeface="Gill Sans"/>
                <a:ea typeface="Gill Sans"/>
                <a:cs typeface="Gill Sans"/>
                <a:sym typeface="Gill Sans"/>
              </a:rPr>
              <a:t> </a:t>
            </a:r>
            <a:r>
              <a:rPr lang="en-US" sz="3200" b="0" i="0" u="none" dirty="0" smtClean="0">
                <a:solidFill>
                  <a:schemeClr val="dk1"/>
                </a:solidFill>
                <a:latin typeface="Gill Sans"/>
                <a:ea typeface="Gill Sans"/>
                <a:cs typeface="Gill Sans"/>
                <a:sym typeface="Gill Sans"/>
              </a:rPr>
              <a:t>–Susan Hoover, </a:t>
            </a:r>
            <a:r>
              <a:rPr lang="en-US" sz="3200" b="0" i="0" u="none" dirty="0">
                <a:solidFill>
                  <a:schemeClr val="dk1"/>
                </a:solidFill>
                <a:latin typeface="Gill Sans"/>
                <a:ea typeface="Gill Sans"/>
                <a:cs typeface="Gill Sans"/>
                <a:sym typeface="Gill Sans"/>
              </a:rPr>
              <a:t>Parent Liaison</a:t>
            </a:r>
            <a:endParaRPr dirty="0"/>
          </a:p>
          <a:p>
            <a:pPr marL="742950" marR="0" lvl="1" indent="-285750" algn="l" rtl="0">
              <a:lnSpc>
                <a:spcPct val="100000"/>
              </a:lnSpc>
              <a:spcBef>
                <a:spcPts val="560"/>
              </a:spcBef>
              <a:spcAft>
                <a:spcPts val="0"/>
              </a:spcAft>
              <a:buClr>
                <a:schemeClr val="dk1"/>
              </a:buClr>
              <a:buSzPts val="2800"/>
              <a:buFont typeface="Arial"/>
              <a:buChar char="–"/>
            </a:pPr>
            <a:r>
              <a:rPr lang="en-US" dirty="0"/>
              <a:t>s</a:t>
            </a:r>
            <a:r>
              <a:rPr lang="en-US" dirty="0" smtClean="0"/>
              <a:t>usan.hoover@portsk12.com</a:t>
            </a:r>
            <a:endParaRPr dirty="0"/>
          </a:p>
          <a:p>
            <a:pPr marL="742950" marR="0" lvl="1" indent="-222250" algn="l" rtl="0">
              <a:lnSpc>
                <a:spcPct val="100000"/>
              </a:lnSpc>
              <a:spcBef>
                <a:spcPts val="560"/>
              </a:spcBef>
              <a:spcAft>
                <a:spcPts val="0"/>
              </a:spcAft>
              <a:buSzPts val="1800"/>
              <a:buChar char="–"/>
            </a:pPr>
            <a:r>
              <a:rPr lang="en-US" dirty="0"/>
              <a:t>(</a:t>
            </a:r>
            <a:r>
              <a:rPr lang="en-US" dirty="0" smtClean="0"/>
              <a:t>757)465-2917, ext. 4 </a:t>
            </a:r>
            <a:endParaRPr dirty="0"/>
          </a:p>
        </p:txBody>
      </p:sp>
      <p:pic>
        <p:nvPicPr>
          <p:cNvPr id="348" name="Google Shape;348;p44"/>
          <p:cNvPicPr preferRelativeResize="0"/>
          <p:nvPr/>
        </p:nvPicPr>
        <p:blipFill rotWithShape="1">
          <a:blip r:embed="rId3">
            <a:alphaModFix/>
          </a:blip>
          <a:srcRect/>
          <a:stretch/>
        </p:blipFill>
        <p:spPr>
          <a:xfrm>
            <a:off x="7712075" y="5864225"/>
            <a:ext cx="1431925" cy="993775"/>
          </a:xfrm>
          <a:prstGeom prst="rect">
            <a:avLst/>
          </a:prstGeom>
          <a:noFill/>
          <a:ln>
            <a:noFill/>
          </a:ln>
        </p:spPr>
      </p:pic>
      <p:pic>
        <p:nvPicPr>
          <p:cNvPr id="349" name="Google Shape;349;p44"/>
          <p:cNvPicPr preferRelativeResize="0"/>
          <p:nvPr/>
        </p:nvPicPr>
        <p:blipFill rotWithShape="1">
          <a:blip r:embed="rId4">
            <a:alphaModFix/>
          </a:blip>
          <a:srcRect/>
          <a:stretch/>
        </p:blipFill>
        <p:spPr>
          <a:xfrm>
            <a:off x="0" y="5410200"/>
            <a:ext cx="1676400" cy="135572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pic>
        <p:nvPicPr>
          <p:cNvPr id="354" name="Google Shape;354;p45"/>
          <p:cNvPicPr preferRelativeResize="0"/>
          <p:nvPr/>
        </p:nvPicPr>
        <p:blipFill rotWithShape="1">
          <a:blip r:embed="rId3">
            <a:alphaModFix/>
          </a:blip>
          <a:srcRect/>
          <a:stretch/>
        </p:blipFill>
        <p:spPr>
          <a:xfrm>
            <a:off x="0" y="5718175"/>
            <a:ext cx="1652587" cy="1139825"/>
          </a:xfrm>
          <a:prstGeom prst="rect">
            <a:avLst/>
          </a:prstGeom>
          <a:noFill/>
          <a:ln>
            <a:noFill/>
          </a:ln>
        </p:spPr>
      </p:pic>
      <p:pic>
        <p:nvPicPr>
          <p:cNvPr id="355" name="Google Shape;355;p45" descr="Asking Defining &lt;strong&gt;Questions&lt;/strong&gt; - Excelsior College OWL"/>
          <p:cNvPicPr preferRelativeResize="0"/>
          <p:nvPr/>
        </p:nvPicPr>
        <p:blipFill rotWithShape="1">
          <a:blip r:embed="rId4">
            <a:alphaModFix/>
          </a:blip>
          <a:srcRect/>
          <a:stretch/>
        </p:blipFill>
        <p:spPr>
          <a:xfrm>
            <a:off x="0" y="0"/>
            <a:ext cx="9144000" cy="68579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pic>
        <p:nvPicPr>
          <p:cNvPr id="85" name="Google Shape;85;p14" descr="http://www.escapefromamerica.com/wp-content/uploads/2011/07/money_house.jpg"/>
          <p:cNvPicPr preferRelativeResize="0"/>
          <p:nvPr/>
        </p:nvPicPr>
        <p:blipFill rotWithShape="1">
          <a:blip r:embed="rId3">
            <a:alphaModFix/>
          </a:blip>
          <a:srcRect/>
          <a:stretch/>
        </p:blipFill>
        <p:spPr>
          <a:xfrm>
            <a:off x="2971800" y="3897312"/>
            <a:ext cx="2895600" cy="2547937"/>
          </a:xfrm>
          <a:prstGeom prst="rect">
            <a:avLst/>
          </a:prstGeom>
          <a:noFill/>
          <a:ln>
            <a:noFill/>
          </a:ln>
        </p:spPr>
      </p:pic>
      <p:sp>
        <p:nvSpPr>
          <p:cNvPr id="86" name="Google Shape;86;p14"/>
          <p:cNvSpPr txBox="1">
            <a:spLocks noGrp="1"/>
          </p:cNvSpPr>
          <p:nvPr>
            <p:ph type="title"/>
          </p:nvPr>
        </p:nvSpPr>
        <p:spPr>
          <a:xfrm>
            <a:off x="228600" y="152400"/>
            <a:ext cx="8610600" cy="1143000"/>
          </a:xfrm>
          <a:prstGeom prst="rect">
            <a:avLst/>
          </a:prstGeom>
          <a:noFill/>
          <a:ln>
            <a:noFill/>
          </a:ln>
        </p:spPr>
        <p:txBody>
          <a:bodyPr spcFirstLastPara="1" wrap="square" lIns="91425" tIns="45700" rIns="91425" bIns="45700" anchor="ctr" anchorCtr="0">
            <a:noAutofit/>
          </a:bodyPr>
          <a:lstStyle/>
          <a:p>
            <a:pPr marL="0" lvl="0" indent="0" algn="ctr" rtl="0">
              <a:lnSpc>
                <a:spcPct val="80000"/>
              </a:lnSpc>
              <a:spcBef>
                <a:spcPts val="0"/>
              </a:spcBef>
              <a:spcAft>
                <a:spcPts val="0"/>
              </a:spcAft>
              <a:buClr>
                <a:srgbClr val="376092"/>
              </a:buClr>
              <a:buSzPts val="4400"/>
              <a:buFont typeface="Bookman Old Style"/>
              <a:buNone/>
            </a:pPr>
            <a:r>
              <a:rPr lang="en-US" sz="4400" b="1" i="0" u="none">
                <a:solidFill>
                  <a:srgbClr val="0070C0"/>
                </a:solidFill>
              </a:rPr>
              <a:t>Fiscal Considerations:</a:t>
            </a:r>
            <a:br>
              <a:rPr lang="en-US" sz="4400" b="1" i="0" u="none">
                <a:solidFill>
                  <a:srgbClr val="0070C0"/>
                </a:solidFill>
              </a:rPr>
            </a:br>
            <a:r>
              <a:rPr lang="en-US" sz="4400" b="1" i="0" u="none">
                <a:solidFill>
                  <a:srgbClr val="0070C0"/>
                </a:solidFill>
              </a:rPr>
              <a:t>Eligibility for Title I Funding</a:t>
            </a:r>
            <a:endParaRPr>
              <a:solidFill>
                <a:srgbClr val="0070C0"/>
              </a:solidFill>
            </a:endParaRPr>
          </a:p>
        </p:txBody>
      </p:sp>
      <p:sp>
        <p:nvSpPr>
          <p:cNvPr id="87" name="Google Shape;87;p14"/>
          <p:cNvSpPr txBox="1"/>
          <p:nvPr/>
        </p:nvSpPr>
        <p:spPr>
          <a:xfrm>
            <a:off x="284328" y="2362200"/>
            <a:ext cx="2209800" cy="1815882"/>
          </a:xfrm>
          <a:prstGeom prst="rect">
            <a:avLst/>
          </a:prstGeom>
          <a:solidFill>
            <a:srgbClr val="C5D8F1"/>
          </a:solidFill>
          <a:ln>
            <a:noFill/>
          </a:ln>
          <a:effectLst>
            <a:outerShdw blurRad="44450" dist="27940" dir="5400000" algn="ctr">
              <a:srgbClr val="000000">
                <a:alpha val="31372"/>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400"/>
              <a:buFont typeface="Arial"/>
              <a:buNone/>
            </a:pPr>
            <a:endParaRPr sz="400" b="0" i="0" u="none" strike="noStrike" cap="none">
              <a:solidFill>
                <a:srgbClr val="002060"/>
              </a:solidFill>
              <a:latin typeface="Calibri"/>
              <a:ea typeface="Calibri"/>
              <a:cs typeface="Calibri"/>
              <a:sym typeface="Calibri"/>
            </a:endParaRPr>
          </a:p>
          <a:p>
            <a:pPr marL="0" marR="0" lvl="0" indent="0" algn="ctr" rtl="0">
              <a:lnSpc>
                <a:spcPct val="100000"/>
              </a:lnSpc>
              <a:spcBef>
                <a:spcPts val="900"/>
              </a:spcBef>
              <a:spcAft>
                <a:spcPts val="0"/>
              </a:spcAft>
              <a:buClr>
                <a:srgbClr val="17365D"/>
              </a:buClr>
              <a:buSzPts val="1800"/>
              <a:buFont typeface="Calibri"/>
              <a:buNone/>
            </a:pPr>
            <a:r>
              <a:rPr lang="en-US" sz="1800" b="0" i="0" u="none" strike="noStrike" cap="none">
                <a:solidFill>
                  <a:srgbClr val="17365D"/>
                </a:solidFill>
                <a:latin typeface="Calibri"/>
                <a:ea typeface="Calibri"/>
                <a:cs typeface="Calibri"/>
                <a:sym typeface="Calibri"/>
              </a:rPr>
              <a:t>Federal allocation is made to VDOE based on poverty data from the US Census</a:t>
            </a:r>
            <a:endParaRPr sz="900" b="0" i="0" u="none" strike="noStrike" cap="none">
              <a:solidFill>
                <a:srgbClr val="17365D"/>
              </a:solidFill>
              <a:latin typeface="Calibri"/>
              <a:ea typeface="Calibri"/>
              <a:cs typeface="Calibri"/>
              <a:sym typeface="Calibri"/>
            </a:endParaRPr>
          </a:p>
          <a:p>
            <a:pPr marL="0" marR="0" lvl="0" indent="0" algn="ctr" rtl="0">
              <a:lnSpc>
                <a:spcPct val="100000"/>
              </a:lnSpc>
              <a:spcBef>
                <a:spcPts val="900"/>
              </a:spcBef>
              <a:spcAft>
                <a:spcPts val="0"/>
              </a:spcAft>
              <a:buClr>
                <a:schemeClr val="dk1"/>
              </a:buClr>
              <a:buSzPts val="1800"/>
              <a:buFont typeface="Arial"/>
              <a:buNone/>
            </a:pPr>
            <a:endParaRPr sz="1800" b="0" i="0" u="none" strike="noStrike" cap="none">
              <a:solidFill>
                <a:srgbClr val="002060"/>
              </a:solidFill>
              <a:latin typeface="Calibri"/>
              <a:ea typeface="Calibri"/>
              <a:cs typeface="Calibri"/>
              <a:sym typeface="Calibri"/>
            </a:endParaRPr>
          </a:p>
        </p:txBody>
      </p:sp>
      <p:sp>
        <p:nvSpPr>
          <p:cNvPr id="88" name="Google Shape;88;p14"/>
          <p:cNvSpPr/>
          <p:nvPr/>
        </p:nvSpPr>
        <p:spPr>
          <a:xfrm>
            <a:off x="2514600" y="3200400"/>
            <a:ext cx="838200" cy="304800"/>
          </a:xfrm>
          <a:prstGeom prst="rightArrow">
            <a:avLst>
              <a:gd name="adj1" fmla="val 50000"/>
              <a:gd name="adj2" fmla="val 68750"/>
            </a:avLst>
          </a:prstGeom>
          <a:solidFill>
            <a:srgbClr val="002060"/>
          </a:solidFill>
          <a:ln>
            <a:noFill/>
          </a:ln>
          <a:effectLst>
            <a:outerShdw blurRad="44450" dist="27940" dir="5400000" algn="ctr">
              <a:srgbClr val="000000">
                <a:alpha val="3137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9" name="Google Shape;89;p14"/>
          <p:cNvSpPr/>
          <p:nvPr/>
        </p:nvSpPr>
        <p:spPr>
          <a:xfrm>
            <a:off x="5334000" y="3200400"/>
            <a:ext cx="1066800" cy="304800"/>
          </a:xfrm>
          <a:prstGeom prst="rightArrow">
            <a:avLst>
              <a:gd name="adj1" fmla="val 50000"/>
              <a:gd name="adj2" fmla="val 87500"/>
            </a:avLst>
          </a:prstGeom>
          <a:solidFill>
            <a:srgbClr val="002060"/>
          </a:solidFill>
          <a:ln>
            <a:noFill/>
          </a:ln>
          <a:effectLst>
            <a:outerShdw blurRad="44450" dist="27940" dir="5400000" algn="ctr">
              <a:srgbClr val="000000">
                <a:alpha val="3137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0" name="Google Shape;90;p14"/>
          <p:cNvSpPr txBox="1"/>
          <p:nvPr/>
        </p:nvSpPr>
        <p:spPr>
          <a:xfrm>
            <a:off x="6400800" y="2450432"/>
            <a:ext cx="2209800" cy="1477328"/>
          </a:xfrm>
          <a:prstGeom prst="rect">
            <a:avLst/>
          </a:prstGeom>
          <a:solidFill>
            <a:srgbClr val="C5D8F1"/>
          </a:solidFill>
          <a:ln>
            <a:noFill/>
          </a:ln>
          <a:effectLst>
            <a:outerShdw blurRad="44450" dist="27940" dir="5400000" algn="ctr">
              <a:srgbClr val="000000">
                <a:alpha val="31372"/>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1800"/>
              <a:buFont typeface="Calibri"/>
              <a:buNone/>
            </a:pPr>
            <a:r>
              <a:rPr lang="en-US" sz="1800" b="0" i="0" u="none" strike="noStrike" cap="none">
                <a:solidFill>
                  <a:srgbClr val="002060"/>
                </a:solidFill>
                <a:latin typeface="Calibri"/>
                <a:ea typeface="Calibri"/>
                <a:cs typeface="Calibri"/>
                <a:sym typeface="Calibri"/>
              </a:rPr>
              <a:t>Divisions make school level allocations using a per pupil formula for low-income students</a:t>
            </a:r>
            <a:endParaRPr sz="1400" b="0" i="0" u="none" strike="noStrike" cap="none">
              <a:solidFill>
                <a:srgbClr val="000000"/>
              </a:solidFill>
              <a:latin typeface="Arial"/>
              <a:ea typeface="Arial"/>
              <a:cs typeface="Arial"/>
              <a:sym typeface="Arial"/>
            </a:endParaRPr>
          </a:p>
        </p:txBody>
      </p:sp>
      <p:sp>
        <p:nvSpPr>
          <p:cNvPr id="91" name="Google Shape;91;p14"/>
          <p:cNvSpPr txBox="1"/>
          <p:nvPr/>
        </p:nvSpPr>
        <p:spPr>
          <a:xfrm>
            <a:off x="3352800" y="2438400"/>
            <a:ext cx="2209800" cy="1477328"/>
          </a:xfrm>
          <a:prstGeom prst="rect">
            <a:avLst/>
          </a:prstGeom>
          <a:solidFill>
            <a:srgbClr val="C5D8F1"/>
          </a:solidFill>
          <a:ln>
            <a:noFill/>
          </a:ln>
          <a:effectLst>
            <a:outerShdw blurRad="44450" dist="27940" dir="5400000" algn="ctr">
              <a:srgbClr val="000000">
                <a:alpha val="31372"/>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1800"/>
              <a:buFont typeface="Calibri"/>
              <a:buNone/>
            </a:pPr>
            <a:r>
              <a:rPr lang="en-US" sz="1800" b="0" i="0" u="none" strike="noStrike" cap="none">
                <a:solidFill>
                  <a:srgbClr val="002060"/>
                </a:solidFill>
                <a:latin typeface="Calibri"/>
                <a:ea typeface="Calibri"/>
                <a:cs typeface="Calibri"/>
                <a:sym typeface="Calibri"/>
              </a:rPr>
              <a:t>VDOE awards subgrants to divisions based upon  federal allocation and other adjustments </a:t>
            </a:r>
            <a:endParaRPr sz="1400" b="0" i="0" u="none" strike="noStrike" cap="none">
              <a:solidFill>
                <a:srgbClr val="000000"/>
              </a:solidFill>
              <a:latin typeface="Arial"/>
              <a:ea typeface="Arial"/>
              <a:cs typeface="Arial"/>
              <a:sym typeface="Arial"/>
            </a:endParaRPr>
          </a:p>
        </p:txBody>
      </p:sp>
      <p:sp>
        <p:nvSpPr>
          <p:cNvPr id="92" name="Google Shape;92;p14"/>
          <p:cNvSpPr txBox="1"/>
          <p:nvPr/>
        </p:nvSpPr>
        <p:spPr>
          <a:xfrm>
            <a:off x="152400" y="1730375"/>
            <a:ext cx="8763000" cy="387758"/>
          </a:xfrm>
          <a:prstGeom prst="rect">
            <a:avLst/>
          </a:prstGeom>
          <a:noFill/>
          <a:ln>
            <a:noFill/>
          </a:ln>
        </p:spPr>
        <p:txBody>
          <a:bodyPr spcFirstLastPara="1" wrap="square" lIns="91425" tIns="45700" rIns="91425" bIns="45700" anchor="t" anchorCtr="0">
            <a:spAutoFit/>
          </a:bodyPr>
          <a:lstStyle/>
          <a:p>
            <a:pPr marL="806450" marR="0" lvl="0" indent="-349250" algn="ctr" rtl="0">
              <a:lnSpc>
                <a:spcPct val="80000"/>
              </a:lnSpc>
              <a:spcBef>
                <a:spcPts val="0"/>
              </a:spcBef>
              <a:spcAft>
                <a:spcPts val="0"/>
              </a:spcAft>
              <a:buClr>
                <a:srgbClr val="17375E"/>
              </a:buClr>
              <a:buSzPts val="2800"/>
              <a:buFont typeface="Gill Sans"/>
              <a:buNone/>
            </a:pPr>
            <a:r>
              <a:rPr lang="en-US" sz="2400" b="1" i="1" u="none" strike="noStrike" cap="none">
                <a:solidFill>
                  <a:srgbClr val="FF0000"/>
                </a:solidFill>
                <a:latin typeface="Gill Sans"/>
                <a:ea typeface="Gill Sans"/>
                <a:cs typeface="Gill Sans"/>
                <a:sym typeface="Gill Sans"/>
              </a:rPr>
              <a:t>Title I, Part A eligibility is based on student poverty.</a:t>
            </a:r>
            <a:endParaRPr sz="2400" b="0" i="0" u="none" strike="noStrike" cap="none">
              <a:solidFill>
                <a:srgbClr val="FF0000"/>
              </a:solidFill>
              <a:latin typeface="Arial"/>
              <a:ea typeface="Arial"/>
              <a:cs typeface="Arial"/>
              <a:sym typeface="Arial"/>
            </a:endParaRPr>
          </a:p>
        </p:txBody>
      </p:sp>
      <p:pic>
        <p:nvPicPr>
          <p:cNvPr id="93" name="Google Shape;93;p14"/>
          <p:cNvPicPr preferRelativeResize="0"/>
          <p:nvPr/>
        </p:nvPicPr>
        <p:blipFill rotWithShape="1">
          <a:blip r:embed="rId4">
            <a:alphaModFix/>
          </a:blip>
          <a:srcRect/>
          <a:stretch/>
        </p:blipFill>
        <p:spPr>
          <a:xfrm>
            <a:off x="7505700" y="5718175"/>
            <a:ext cx="1652587" cy="1139825"/>
          </a:xfrm>
          <a:prstGeom prst="rect">
            <a:avLst/>
          </a:prstGeom>
          <a:noFill/>
          <a:ln>
            <a:noFill/>
          </a:ln>
        </p:spPr>
      </p:pic>
      <p:pic>
        <p:nvPicPr>
          <p:cNvPr id="94" name="Google Shape;94;p14"/>
          <p:cNvPicPr preferRelativeResize="0"/>
          <p:nvPr/>
        </p:nvPicPr>
        <p:blipFill rotWithShape="1">
          <a:blip r:embed="rId5">
            <a:alphaModFix/>
          </a:blip>
          <a:srcRect/>
          <a:stretch/>
        </p:blipFill>
        <p:spPr>
          <a:xfrm>
            <a:off x="0" y="5410200"/>
            <a:ext cx="1676400" cy="13557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5"/>
          <p:cNvSpPr txBox="1">
            <a:spLocks noGrp="1"/>
          </p:cNvSpPr>
          <p:nvPr>
            <p:ph type="title"/>
          </p:nvPr>
        </p:nvSpPr>
        <p:spPr>
          <a:xfrm>
            <a:off x="533400" y="1524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Bookman Old Style"/>
              <a:buNone/>
            </a:pPr>
            <a:r>
              <a:rPr lang="en-US" sz="4400" b="1" i="0" u="none">
                <a:solidFill>
                  <a:srgbClr val="0070C0"/>
                </a:solidFill>
              </a:rPr>
              <a:t>Portsmouth Title I Schools</a:t>
            </a:r>
            <a:endParaRPr>
              <a:solidFill>
                <a:srgbClr val="0070C0"/>
              </a:solidFill>
            </a:endParaRPr>
          </a:p>
        </p:txBody>
      </p:sp>
      <p:sp>
        <p:nvSpPr>
          <p:cNvPr id="100" name="Google Shape;100;p15"/>
          <p:cNvSpPr txBox="1">
            <a:spLocks noGrp="1"/>
          </p:cNvSpPr>
          <p:nvPr>
            <p:ph type="body" idx="1"/>
          </p:nvPr>
        </p:nvSpPr>
        <p:spPr>
          <a:xfrm>
            <a:off x="457200" y="1438275"/>
            <a:ext cx="8229600" cy="468788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000"/>
              <a:buFont typeface="Arial"/>
              <a:buNone/>
            </a:pPr>
            <a:r>
              <a:rPr lang="en-US" sz="2000" b="0" i="0" u="none" dirty="0">
                <a:solidFill>
                  <a:schemeClr val="dk1"/>
                </a:solidFill>
                <a:latin typeface="Gill Sans"/>
                <a:ea typeface="Gill Sans"/>
                <a:cs typeface="Gill Sans"/>
                <a:sym typeface="Gill Sans"/>
              </a:rPr>
              <a:t>Brighton Elementary</a:t>
            </a:r>
            <a:endParaRPr dirty="0"/>
          </a:p>
          <a:p>
            <a:pPr marL="0" marR="0" lvl="0" indent="0" algn="ctr" rtl="0">
              <a:lnSpc>
                <a:spcPct val="100000"/>
              </a:lnSpc>
              <a:spcBef>
                <a:spcPts val="400"/>
              </a:spcBef>
              <a:spcAft>
                <a:spcPts val="0"/>
              </a:spcAft>
              <a:buClr>
                <a:schemeClr val="dk1"/>
              </a:buClr>
              <a:buSzPts val="2000"/>
              <a:buFont typeface="Arial"/>
              <a:buNone/>
            </a:pPr>
            <a:r>
              <a:rPr lang="en-US" sz="2000" b="0" i="0" u="none" dirty="0">
                <a:solidFill>
                  <a:schemeClr val="dk1"/>
                </a:solidFill>
                <a:latin typeface="Gill Sans"/>
                <a:ea typeface="Gill Sans"/>
                <a:cs typeface="Gill Sans"/>
                <a:sym typeface="Gill Sans"/>
              </a:rPr>
              <a:t>Churchland Academy Elementary</a:t>
            </a:r>
            <a:endParaRPr dirty="0"/>
          </a:p>
          <a:p>
            <a:pPr marL="0" marR="0" lvl="0" indent="0" algn="ctr" rtl="0">
              <a:lnSpc>
                <a:spcPct val="100000"/>
              </a:lnSpc>
              <a:spcBef>
                <a:spcPts val="400"/>
              </a:spcBef>
              <a:spcAft>
                <a:spcPts val="0"/>
              </a:spcAft>
              <a:buClr>
                <a:schemeClr val="dk1"/>
              </a:buClr>
              <a:buSzPts val="2000"/>
              <a:buFont typeface="Arial"/>
              <a:buNone/>
            </a:pPr>
            <a:r>
              <a:rPr lang="en-US" sz="2000" b="0" i="0" u="none" dirty="0">
                <a:solidFill>
                  <a:schemeClr val="dk1"/>
                </a:solidFill>
                <a:latin typeface="Gill Sans"/>
                <a:ea typeface="Gill Sans"/>
                <a:cs typeface="Gill Sans"/>
                <a:sym typeface="Gill Sans"/>
              </a:rPr>
              <a:t>Churchland Primary &amp; Intermediate</a:t>
            </a:r>
            <a:endParaRPr dirty="0"/>
          </a:p>
          <a:p>
            <a:pPr marL="0" marR="0" lvl="0" indent="0" algn="ctr" rtl="0">
              <a:lnSpc>
                <a:spcPct val="100000"/>
              </a:lnSpc>
              <a:spcBef>
                <a:spcPts val="400"/>
              </a:spcBef>
              <a:spcAft>
                <a:spcPts val="0"/>
              </a:spcAft>
              <a:buClr>
                <a:schemeClr val="dk1"/>
              </a:buClr>
              <a:buSzPts val="2000"/>
              <a:buFont typeface="Arial"/>
              <a:buNone/>
            </a:pPr>
            <a:r>
              <a:rPr lang="en-US" sz="2000" b="0" i="0" u="none" dirty="0">
                <a:solidFill>
                  <a:schemeClr val="dk1"/>
                </a:solidFill>
                <a:latin typeface="Gill Sans"/>
                <a:ea typeface="Gill Sans"/>
                <a:cs typeface="Gill Sans"/>
                <a:sym typeface="Gill Sans"/>
              </a:rPr>
              <a:t>Cradock Elementary</a:t>
            </a:r>
            <a:endParaRPr dirty="0"/>
          </a:p>
          <a:p>
            <a:pPr marL="0" marR="0" lvl="0" indent="0" algn="ctr" rtl="0">
              <a:lnSpc>
                <a:spcPct val="100000"/>
              </a:lnSpc>
              <a:spcBef>
                <a:spcPts val="400"/>
              </a:spcBef>
              <a:spcAft>
                <a:spcPts val="0"/>
              </a:spcAft>
              <a:buClr>
                <a:schemeClr val="dk1"/>
              </a:buClr>
              <a:buSzPts val="2000"/>
              <a:buFont typeface="Arial"/>
              <a:buNone/>
            </a:pPr>
            <a:r>
              <a:rPr lang="en-US" sz="2000" b="0" i="0" u="none" dirty="0" smtClean="0">
                <a:solidFill>
                  <a:schemeClr val="dk1"/>
                </a:solidFill>
                <a:latin typeface="Gill Sans"/>
                <a:ea typeface="Gill Sans"/>
                <a:cs typeface="Gill Sans"/>
                <a:sym typeface="Gill Sans"/>
              </a:rPr>
              <a:t>Cradock Middle School</a:t>
            </a:r>
          </a:p>
          <a:p>
            <a:pPr marL="0" marR="0" lvl="0" indent="0" algn="ctr" rtl="0">
              <a:lnSpc>
                <a:spcPct val="100000"/>
              </a:lnSpc>
              <a:spcBef>
                <a:spcPts val="400"/>
              </a:spcBef>
              <a:spcAft>
                <a:spcPts val="0"/>
              </a:spcAft>
              <a:buClr>
                <a:schemeClr val="dk1"/>
              </a:buClr>
              <a:buSzPts val="2000"/>
              <a:buFont typeface="Arial"/>
              <a:buNone/>
            </a:pPr>
            <a:r>
              <a:rPr lang="en-US" sz="2000" b="0" i="0" u="none" dirty="0" smtClean="0">
                <a:solidFill>
                  <a:schemeClr val="dk1"/>
                </a:solidFill>
                <a:latin typeface="Gill Sans"/>
                <a:ea typeface="Gill Sans"/>
                <a:cs typeface="Gill Sans"/>
                <a:sym typeface="Gill Sans"/>
              </a:rPr>
              <a:t>Douglass </a:t>
            </a:r>
            <a:r>
              <a:rPr lang="en-US" sz="2000" b="0" i="0" u="none" dirty="0">
                <a:solidFill>
                  <a:schemeClr val="dk1"/>
                </a:solidFill>
                <a:latin typeface="Gill Sans"/>
                <a:ea typeface="Gill Sans"/>
                <a:cs typeface="Gill Sans"/>
                <a:sym typeface="Gill Sans"/>
              </a:rPr>
              <a:t>Park Elementary</a:t>
            </a:r>
            <a:endParaRPr dirty="0"/>
          </a:p>
          <a:p>
            <a:pPr marL="0" marR="0" lvl="0" indent="0" algn="ctr" rtl="0">
              <a:lnSpc>
                <a:spcPct val="100000"/>
              </a:lnSpc>
              <a:spcBef>
                <a:spcPts val="400"/>
              </a:spcBef>
              <a:spcAft>
                <a:spcPts val="0"/>
              </a:spcAft>
              <a:buClr>
                <a:schemeClr val="dk1"/>
              </a:buClr>
              <a:buSzPts val="2000"/>
              <a:buFont typeface="Arial"/>
              <a:buNone/>
            </a:pPr>
            <a:r>
              <a:rPr lang="en-US" sz="2000" b="0" i="0" u="none" dirty="0">
                <a:solidFill>
                  <a:schemeClr val="dk1"/>
                </a:solidFill>
                <a:latin typeface="Gill Sans"/>
                <a:ea typeface="Gill Sans"/>
                <a:cs typeface="Gill Sans"/>
                <a:sym typeface="Gill Sans"/>
              </a:rPr>
              <a:t>Hodges Manor Elementary</a:t>
            </a:r>
            <a:endParaRPr dirty="0"/>
          </a:p>
          <a:p>
            <a:pPr marL="0" marR="0" lvl="0" indent="0" algn="ctr" rtl="0">
              <a:lnSpc>
                <a:spcPct val="100000"/>
              </a:lnSpc>
              <a:spcBef>
                <a:spcPts val="400"/>
              </a:spcBef>
              <a:spcAft>
                <a:spcPts val="0"/>
              </a:spcAft>
              <a:buClr>
                <a:schemeClr val="dk1"/>
              </a:buClr>
              <a:buSzPts val="2000"/>
              <a:buFont typeface="Arial"/>
              <a:buNone/>
            </a:pPr>
            <a:r>
              <a:rPr lang="en-US" sz="2000" b="0" i="0" u="none" dirty="0">
                <a:solidFill>
                  <a:schemeClr val="dk1"/>
                </a:solidFill>
                <a:latin typeface="Gill Sans"/>
                <a:ea typeface="Gill Sans"/>
                <a:cs typeface="Gill Sans"/>
                <a:sym typeface="Gill Sans"/>
              </a:rPr>
              <a:t>Lakeview Elementary</a:t>
            </a:r>
            <a:endParaRPr dirty="0"/>
          </a:p>
          <a:p>
            <a:pPr marL="0" marR="0" lvl="0" indent="0" algn="ctr" rtl="0">
              <a:lnSpc>
                <a:spcPct val="100000"/>
              </a:lnSpc>
              <a:spcBef>
                <a:spcPts val="400"/>
              </a:spcBef>
              <a:spcAft>
                <a:spcPts val="0"/>
              </a:spcAft>
              <a:buClr>
                <a:schemeClr val="dk1"/>
              </a:buClr>
              <a:buSzPts val="2000"/>
              <a:buFont typeface="Arial"/>
              <a:buNone/>
            </a:pPr>
            <a:r>
              <a:rPr lang="en-US" sz="2000" b="0" i="0" u="none" dirty="0">
                <a:solidFill>
                  <a:schemeClr val="dk1"/>
                </a:solidFill>
                <a:highlight>
                  <a:srgbClr val="C9DAF8"/>
                </a:highlight>
                <a:latin typeface="Gill Sans"/>
                <a:ea typeface="Gill Sans"/>
                <a:cs typeface="Gill Sans"/>
                <a:sym typeface="Gill Sans"/>
              </a:rPr>
              <a:t>Park View Elementary</a:t>
            </a:r>
            <a:endParaRPr dirty="0">
              <a:highlight>
                <a:srgbClr val="C9DAF8"/>
              </a:highlight>
            </a:endParaRPr>
          </a:p>
          <a:p>
            <a:pPr marL="0" marR="0" lvl="0" indent="0" algn="ctr" rtl="0">
              <a:lnSpc>
                <a:spcPct val="100000"/>
              </a:lnSpc>
              <a:spcBef>
                <a:spcPts val="400"/>
              </a:spcBef>
              <a:spcAft>
                <a:spcPts val="0"/>
              </a:spcAft>
              <a:buClr>
                <a:schemeClr val="dk1"/>
              </a:buClr>
              <a:buSzPts val="2000"/>
              <a:buFont typeface="Arial"/>
              <a:buNone/>
            </a:pPr>
            <a:r>
              <a:rPr lang="en-US" sz="2000" b="0" i="0" u="none" dirty="0">
                <a:solidFill>
                  <a:schemeClr val="dk1"/>
                </a:solidFill>
                <a:latin typeface="Gill Sans"/>
                <a:ea typeface="Gill Sans"/>
                <a:cs typeface="Gill Sans"/>
                <a:sym typeface="Gill Sans"/>
              </a:rPr>
              <a:t>Simonsdale Elementary</a:t>
            </a:r>
            <a:endParaRPr dirty="0"/>
          </a:p>
          <a:p>
            <a:pPr marL="0" marR="0" lvl="0" indent="0" algn="ctr" rtl="0">
              <a:lnSpc>
                <a:spcPct val="100000"/>
              </a:lnSpc>
              <a:spcBef>
                <a:spcPts val="400"/>
              </a:spcBef>
              <a:spcAft>
                <a:spcPts val="0"/>
              </a:spcAft>
              <a:buClr>
                <a:schemeClr val="dk1"/>
              </a:buClr>
              <a:buSzPts val="2000"/>
              <a:buFont typeface="Arial"/>
              <a:buNone/>
            </a:pPr>
            <a:r>
              <a:rPr lang="en-US" sz="2000" b="0" i="0" u="none" dirty="0">
                <a:solidFill>
                  <a:schemeClr val="dk1"/>
                </a:solidFill>
                <a:latin typeface="Gill Sans"/>
                <a:ea typeface="Gill Sans"/>
                <a:cs typeface="Gill Sans"/>
                <a:sym typeface="Gill Sans"/>
              </a:rPr>
              <a:t>Victory Elementary</a:t>
            </a:r>
            <a:endParaRPr dirty="0"/>
          </a:p>
          <a:p>
            <a:pPr marL="0" marR="0" lvl="0" indent="0" algn="ctr" rtl="0">
              <a:lnSpc>
                <a:spcPct val="100000"/>
              </a:lnSpc>
              <a:spcBef>
                <a:spcPts val="400"/>
              </a:spcBef>
              <a:spcAft>
                <a:spcPts val="0"/>
              </a:spcAft>
              <a:buClr>
                <a:schemeClr val="dk1"/>
              </a:buClr>
              <a:buSzPts val="2000"/>
              <a:buFont typeface="Arial"/>
              <a:buNone/>
            </a:pPr>
            <a:r>
              <a:rPr lang="en-US" sz="2000" b="0" i="0" u="none" dirty="0">
                <a:solidFill>
                  <a:schemeClr val="dk1"/>
                </a:solidFill>
                <a:latin typeface="Gill Sans"/>
                <a:ea typeface="Gill Sans"/>
                <a:cs typeface="Gill Sans"/>
                <a:sym typeface="Gill Sans"/>
              </a:rPr>
              <a:t>Waterview Elementary</a:t>
            </a:r>
            <a:endParaRPr dirty="0"/>
          </a:p>
          <a:p>
            <a:pPr marL="0" marR="0" lvl="0" indent="0" algn="ctr" rtl="0">
              <a:lnSpc>
                <a:spcPct val="100000"/>
              </a:lnSpc>
              <a:spcBef>
                <a:spcPts val="400"/>
              </a:spcBef>
              <a:spcAft>
                <a:spcPts val="0"/>
              </a:spcAft>
              <a:buClr>
                <a:schemeClr val="dk1"/>
              </a:buClr>
              <a:buSzPts val="2000"/>
              <a:buFont typeface="Arial"/>
              <a:buNone/>
            </a:pPr>
            <a:r>
              <a:rPr lang="en-US" sz="2000" b="0" i="0" u="none" dirty="0">
                <a:solidFill>
                  <a:schemeClr val="dk1"/>
                </a:solidFill>
                <a:latin typeface="Gill Sans"/>
                <a:ea typeface="Gill Sans"/>
                <a:cs typeface="Gill Sans"/>
                <a:sym typeface="Gill Sans"/>
              </a:rPr>
              <a:t>Westhaven Elementary</a:t>
            </a:r>
            <a:endParaRPr dirty="0"/>
          </a:p>
          <a:p>
            <a:pPr marL="342900" marR="0" lvl="0" indent="-215900" algn="l" rtl="0">
              <a:lnSpc>
                <a:spcPct val="100000"/>
              </a:lnSpc>
              <a:spcBef>
                <a:spcPts val="400"/>
              </a:spcBef>
              <a:spcAft>
                <a:spcPts val="0"/>
              </a:spcAft>
              <a:buClr>
                <a:schemeClr val="dk1"/>
              </a:buClr>
              <a:buSzPts val="2000"/>
              <a:buFont typeface="Arial"/>
              <a:buNone/>
            </a:pPr>
            <a:endParaRPr sz="2000" b="0" i="0" u="none" dirty="0">
              <a:solidFill>
                <a:schemeClr val="dk1"/>
              </a:solidFill>
              <a:latin typeface="Gill Sans"/>
              <a:ea typeface="Gill Sans"/>
              <a:cs typeface="Gill Sans"/>
              <a:sym typeface="Gill Sans"/>
            </a:endParaRPr>
          </a:p>
        </p:txBody>
      </p:sp>
      <p:pic>
        <p:nvPicPr>
          <p:cNvPr id="101" name="Google Shape;101;p15"/>
          <p:cNvPicPr preferRelativeResize="0"/>
          <p:nvPr/>
        </p:nvPicPr>
        <p:blipFill rotWithShape="1">
          <a:blip r:embed="rId3">
            <a:alphaModFix/>
          </a:blip>
          <a:srcRect/>
          <a:stretch/>
        </p:blipFill>
        <p:spPr>
          <a:xfrm>
            <a:off x="7472362" y="5718175"/>
            <a:ext cx="1652587" cy="1139825"/>
          </a:xfrm>
          <a:prstGeom prst="rect">
            <a:avLst/>
          </a:prstGeom>
          <a:noFill/>
          <a:ln>
            <a:noFill/>
          </a:ln>
        </p:spPr>
      </p:pic>
      <p:pic>
        <p:nvPicPr>
          <p:cNvPr id="102" name="Google Shape;102;p15"/>
          <p:cNvPicPr preferRelativeResize="0"/>
          <p:nvPr/>
        </p:nvPicPr>
        <p:blipFill rotWithShape="1">
          <a:blip r:embed="rId4">
            <a:alphaModFix/>
          </a:blip>
          <a:srcRect/>
          <a:stretch/>
        </p:blipFill>
        <p:spPr>
          <a:xfrm>
            <a:off x="0" y="5410200"/>
            <a:ext cx="1676400" cy="13557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6"/>
          <p:cNvSpPr txBox="1"/>
          <p:nvPr/>
        </p:nvSpPr>
        <p:spPr>
          <a:xfrm>
            <a:off x="762000" y="1524000"/>
            <a:ext cx="2819400" cy="1203325"/>
          </a:xfrm>
          <a:prstGeom prst="rect">
            <a:avLst/>
          </a:prstGeom>
          <a:solidFill>
            <a:srgbClr val="002060"/>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2F2F2"/>
              </a:buClr>
              <a:buSzPts val="1800"/>
              <a:buFont typeface="Arial"/>
              <a:buNone/>
            </a:pPr>
            <a:r>
              <a:rPr lang="en-US" sz="1800" b="1" i="1" u="none" strike="noStrike" cap="none">
                <a:solidFill>
                  <a:srgbClr val="F2F2F2"/>
                </a:solidFill>
                <a:latin typeface="Arial"/>
                <a:ea typeface="Arial"/>
                <a:cs typeface="Arial"/>
                <a:sym typeface="Arial"/>
              </a:rPr>
              <a:t>Targeted Assistance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2F2F2"/>
              </a:buClr>
              <a:buSzPts val="1800"/>
              <a:buFont typeface="Arial"/>
              <a:buNone/>
            </a:pPr>
            <a:r>
              <a:rPr lang="en-US" sz="1800" b="1" i="1" u="none" strike="noStrike" cap="none">
                <a:solidFill>
                  <a:srgbClr val="F2F2F2"/>
                </a:solidFill>
                <a:latin typeface="Arial"/>
                <a:ea typeface="Arial"/>
                <a:cs typeface="Arial"/>
                <a:sym typeface="Arial"/>
              </a:rPr>
              <a:t>Model (TA)</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2F2F2"/>
              </a:buClr>
              <a:buSzPts val="1400"/>
              <a:buFont typeface="Arial"/>
              <a:buNone/>
            </a:pPr>
            <a:r>
              <a:rPr lang="en-US" sz="1400" b="0" i="1" u="none" strike="noStrike" cap="none">
                <a:solidFill>
                  <a:srgbClr val="F2F2F2"/>
                </a:solidFill>
                <a:latin typeface="Arial"/>
                <a:ea typeface="Arial"/>
                <a:cs typeface="Arial"/>
                <a:sym typeface="Arial"/>
              </a:rPr>
              <a:t>ESEA, Section 1115</a:t>
            </a:r>
            <a:endParaRPr sz="1400" b="0" i="0" u="none" strike="noStrike" cap="none">
              <a:solidFill>
                <a:srgbClr val="000000"/>
              </a:solidFill>
              <a:latin typeface="Arial"/>
              <a:ea typeface="Arial"/>
              <a:cs typeface="Arial"/>
              <a:sym typeface="Arial"/>
            </a:endParaRPr>
          </a:p>
        </p:txBody>
      </p:sp>
      <p:sp>
        <p:nvSpPr>
          <p:cNvPr id="109" name="Google Shape;109;p16"/>
          <p:cNvSpPr txBox="1"/>
          <p:nvPr/>
        </p:nvSpPr>
        <p:spPr>
          <a:xfrm>
            <a:off x="5014912" y="1524000"/>
            <a:ext cx="2971800" cy="1219200"/>
          </a:xfrm>
          <a:prstGeom prst="rect">
            <a:avLst/>
          </a:prstGeom>
          <a:solidFill>
            <a:srgbClr val="002060"/>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2F2F2"/>
              </a:buClr>
              <a:buSzPts val="1800"/>
              <a:buFont typeface="Arial"/>
              <a:buNone/>
            </a:pPr>
            <a:r>
              <a:rPr lang="en-US" sz="1800" b="1" i="1" u="none" strike="noStrike" cap="none">
                <a:solidFill>
                  <a:srgbClr val="F2F2F2"/>
                </a:solidFill>
                <a:latin typeface="Arial"/>
                <a:ea typeface="Arial"/>
                <a:cs typeface="Arial"/>
                <a:sym typeface="Arial"/>
              </a:rPr>
              <a:t>Schoolwide Program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2F2F2"/>
              </a:buClr>
              <a:buSzPts val="1800"/>
              <a:buFont typeface="Arial"/>
              <a:buNone/>
            </a:pPr>
            <a:r>
              <a:rPr lang="en-US" sz="1800" b="1" i="1" u="none" strike="noStrike" cap="none">
                <a:solidFill>
                  <a:srgbClr val="F2F2F2"/>
                </a:solidFill>
                <a:latin typeface="Arial"/>
                <a:ea typeface="Arial"/>
                <a:cs typeface="Arial"/>
                <a:sym typeface="Arial"/>
              </a:rPr>
              <a:t>(SWP)</a:t>
            </a:r>
            <a:endParaRPr sz="400" b="1" i="1" u="none" strike="noStrike" cap="none">
              <a:solidFill>
                <a:srgbClr val="F2F2F2"/>
              </a:solidFill>
              <a:latin typeface="Arial"/>
              <a:ea typeface="Arial"/>
              <a:cs typeface="Arial"/>
              <a:sym typeface="Arial"/>
            </a:endParaRPr>
          </a:p>
          <a:p>
            <a:pPr marL="0" marR="0" lvl="0" indent="0" algn="ctr" rtl="0">
              <a:lnSpc>
                <a:spcPct val="100000"/>
              </a:lnSpc>
              <a:spcBef>
                <a:spcPts val="0"/>
              </a:spcBef>
              <a:spcAft>
                <a:spcPts val="0"/>
              </a:spcAft>
              <a:buClr>
                <a:schemeClr val="dk2"/>
              </a:buClr>
              <a:buSzPts val="400"/>
              <a:buFont typeface="Arial"/>
              <a:buNone/>
            </a:pPr>
            <a:r>
              <a:rPr lang="en-US" sz="400" b="1" i="1" u="none" strike="noStrike" cap="none">
                <a:solidFill>
                  <a:schemeClr val="dk2"/>
                </a:solidFill>
                <a:latin typeface="Arial"/>
                <a:ea typeface="Arial"/>
                <a:cs typeface="Arial"/>
                <a:sym typeface="Arial"/>
              </a:rPr>
              <a:t>.</a:t>
            </a:r>
            <a:endParaRPr sz="1800" b="1" i="1" u="none" strike="noStrike" cap="none">
              <a:solidFill>
                <a:schemeClr val="dk2"/>
              </a:solidFill>
              <a:latin typeface="Arial"/>
              <a:ea typeface="Arial"/>
              <a:cs typeface="Arial"/>
              <a:sym typeface="Arial"/>
            </a:endParaRPr>
          </a:p>
          <a:p>
            <a:pPr marL="0" marR="0" lvl="0" indent="0" algn="ctr" rtl="0">
              <a:lnSpc>
                <a:spcPct val="100000"/>
              </a:lnSpc>
              <a:spcBef>
                <a:spcPts val="0"/>
              </a:spcBef>
              <a:spcAft>
                <a:spcPts val="0"/>
              </a:spcAft>
              <a:buClr>
                <a:srgbClr val="F2F2F2"/>
              </a:buClr>
              <a:buSzPts val="1400"/>
              <a:buFont typeface="Arial"/>
              <a:buNone/>
            </a:pPr>
            <a:r>
              <a:rPr lang="en-US" sz="1400" b="0" i="1" u="none" strike="noStrike" cap="none">
                <a:solidFill>
                  <a:srgbClr val="F2F2F2"/>
                </a:solidFill>
                <a:latin typeface="Arial"/>
                <a:ea typeface="Arial"/>
                <a:cs typeface="Arial"/>
                <a:sym typeface="Arial"/>
              </a:rPr>
              <a:t>ESEA, Section 1114</a:t>
            </a:r>
            <a:endParaRPr sz="1400" b="0" i="0" u="none" strike="noStrike" cap="none">
              <a:solidFill>
                <a:srgbClr val="000000"/>
              </a:solidFill>
              <a:latin typeface="Arial"/>
              <a:ea typeface="Arial"/>
              <a:cs typeface="Arial"/>
              <a:sym typeface="Arial"/>
            </a:endParaRPr>
          </a:p>
        </p:txBody>
      </p:sp>
      <p:sp>
        <p:nvSpPr>
          <p:cNvPr id="110" name="Google Shape;110;p16"/>
          <p:cNvSpPr txBox="1">
            <a:spLocks noGrp="1"/>
          </p:cNvSpPr>
          <p:nvPr>
            <p:ph type="title"/>
          </p:nvPr>
        </p:nvSpPr>
        <p:spPr>
          <a:xfrm>
            <a:off x="381000" y="152400"/>
            <a:ext cx="8382000" cy="11430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Clr>
                <a:srgbClr val="376092"/>
              </a:buClr>
              <a:buSzPts val="4400"/>
              <a:buFont typeface="Bookman Old Style"/>
              <a:buNone/>
            </a:pPr>
            <a:r>
              <a:rPr lang="en-US" sz="4400" b="1" i="0" u="none">
                <a:solidFill>
                  <a:srgbClr val="0070C0"/>
                </a:solidFill>
              </a:rPr>
              <a:t>Instructional Delivery Programs</a:t>
            </a:r>
            <a:endParaRPr>
              <a:solidFill>
                <a:srgbClr val="0070C0"/>
              </a:solidFill>
            </a:endParaRPr>
          </a:p>
        </p:txBody>
      </p:sp>
      <p:pic>
        <p:nvPicPr>
          <p:cNvPr id="111" name="Google Shape;111;p16"/>
          <p:cNvPicPr preferRelativeResize="0"/>
          <p:nvPr/>
        </p:nvPicPr>
        <p:blipFill rotWithShape="1">
          <a:blip r:embed="rId3">
            <a:alphaModFix/>
          </a:blip>
          <a:srcRect/>
          <a:stretch/>
        </p:blipFill>
        <p:spPr>
          <a:xfrm>
            <a:off x="5867400" y="4811712"/>
            <a:ext cx="1447800" cy="1062037"/>
          </a:xfrm>
          <a:prstGeom prst="rect">
            <a:avLst/>
          </a:prstGeom>
          <a:noFill/>
          <a:ln>
            <a:noFill/>
          </a:ln>
        </p:spPr>
      </p:pic>
      <p:sp>
        <p:nvSpPr>
          <p:cNvPr id="112" name="Google Shape;112;p16"/>
          <p:cNvSpPr txBox="1"/>
          <p:nvPr/>
        </p:nvSpPr>
        <p:spPr>
          <a:xfrm>
            <a:off x="495300" y="3805237"/>
            <a:ext cx="3619500"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Supplemental instructional services to </a:t>
            </a:r>
            <a:r>
              <a:rPr lang="en-US" sz="2000" b="1" i="1" u="none" strike="noStrike" cap="none">
                <a:solidFill>
                  <a:srgbClr val="0070C0"/>
                </a:solidFill>
                <a:latin typeface="Arial"/>
                <a:ea typeface="Arial"/>
                <a:cs typeface="Arial"/>
                <a:sym typeface="Arial"/>
              </a:rPr>
              <a:t>targeted </a:t>
            </a:r>
            <a:r>
              <a:rPr lang="en-US" sz="2000" b="0" i="0" u="none" strike="noStrike" cap="none">
                <a:solidFill>
                  <a:schemeClr val="dk1"/>
                </a:solidFill>
                <a:latin typeface="Arial"/>
                <a:ea typeface="Arial"/>
                <a:cs typeface="Arial"/>
                <a:sym typeface="Arial"/>
              </a:rPr>
              <a:t>students</a:t>
            </a:r>
            <a:endParaRPr sz="1400" b="0" i="0" u="none" strike="noStrike" cap="none">
              <a:solidFill>
                <a:srgbClr val="000000"/>
              </a:solidFill>
              <a:latin typeface="Arial"/>
              <a:ea typeface="Arial"/>
              <a:cs typeface="Arial"/>
              <a:sym typeface="Arial"/>
            </a:endParaRPr>
          </a:p>
        </p:txBody>
      </p:sp>
      <p:sp>
        <p:nvSpPr>
          <p:cNvPr id="113" name="Google Shape;113;p16"/>
          <p:cNvSpPr txBox="1"/>
          <p:nvPr/>
        </p:nvSpPr>
        <p:spPr>
          <a:xfrm>
            <a:off x="4800600" y="3810000"/>
            <a:ext cx="3894992"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Instructional services to enhance </a:t>
            </a:r>
            <a:r>
              <a:rPr lang="en-US" sz="2000" b="1" i="1" u="none" strike="noStrike" cap="none">
                <a:solidFill>
                  <a:srgbClr val="0070C0"/>
                </a:solidFill>
                <a:latin typeface="Arial"/>
                <a:ea typeface="Arial"/>
                <a:cs typeface="Arial"/>
                <a:sym typeface="Arial"/>
              </a:rPr>
              <a:t>entire</a:t>
            </a:r>
            <a:r>
              <a:rPr lang="en-US" sz="2000" b="0" i="1" u="none" strike="noStrike" cap="none">
                <a:solidFill>
                  <a:schemeClr val="dk1"/>
                </a:solidFill>
                <a:latin typeface="Arial"/>
                <a:ea typeface="Arial"/>
                <a:cs typeface="Arial"/>
                <a:sym typeface="Arial"/>
              </a:rPr>
              <a:t> </a:t>
            </a:r>
            <a:r>
              <a:rPr lang="en-US" sz="2000" b="0" i="0" u="none" strike="noStrike" cap="none">
                <a:solidFill>
                  <a:schemeClr val="dk1"/>
                </a:solidFill>
                <a:latin typeface="Arial"/>
                <a:ea typeface="Arial"/>
                <a:cs typeface="Arial"/>
                <a:sym typeface="Arial"/>
              </a:rPr>
              <a:t>academic program</a:t>
            </a:r>
            <a:endParaRPr sz="1400" b="0" i="0" u="none" strike="noStrike" cap="none">
              <a:solidFill>
                <a:srgbClr val="000000"/>
              </a:solidFill>
              <a:latin typeface="Arial"/>
              <a:ea typeface="Arial"/>
              <a:cs typeface="Arial"/>
              <a:sym typeface="Arial"/>
            </a:endParaRPr>
          </a:p>
        </p:txBody>
      </p:sp>
      <p:cxnSp>
        <p:nvCxnSpPr>
          <p:cNvPr id="114" name="Google Shape;114;p16"/>
          <p:cNvCxnSpPr/>
          <p:nvPr/>
        </p:nvCxnSpPr>
        <p:spPr>
          <a:xfrm>
            <a:off x="2057400" y="2651125"/>
            <a:ext cx="0" cy="1219200"/>
          </a:xfrm>
          <a:prstGeom prst="straightConnector1">
            <a:avLst/>
          </a:prstGeom>
          <a:noFill/>
          <a:ln w="38100" cap="flat" cmpd="sng">
            <a:solidFill>
              <a:srgbClr val="002060"/>
            </a:solidFill>
            <a:prstDash val="solid"/>
            <a:miter lim="800000"/>
            <a:headEnd type="none" w="sm" len="sm"/>
            <a:tailEnd type="triangle" w="med" len="med"/>
          </a:ln>
        </p:spPr>
      </p:cxnSp>
      <p:pic>
        <p:nvPicPr>
          <p:cNvPr id="115" name="Google Shape;115;p16" descr="C:\Users\tzq66825\AppData\Local\Microsoft\Windows\Temporary Internet Files\Content.IE5\PHZDCXQP\MC900088956[1].wmf"/>
          <p:cNvPicPr preferRelativeResize="0"/>
          <p:nvPr/>
        </p:nvPicPr>
        <p:blipFill rotWithShape="1">
          <a:blip r:embed="rId4">
            <a:alphaModFix/>
          </a:blip>
          <a:srcRect/>
          <a:stretch/>
        </p:blipFill>
        <p:spPr>
          <a:xfrm>
            <a:off x="1379537" y="4687887"/>
            <a:ext cx="1768475" cy="1098550"/>
          </a:xfrm>
          <a:prstGeom prst="rect">
            <a:avLst/>
          </a:prstGeom>
          <a:noFill/>
          <a:ln>
            <a:noFill/>
          </a:ln>
        </p:spPr>
      </p:pic>
      <p:cxnSp>
        <p:nvCxnSpPr>
          <p:cNvPr id="116" name="Google Shape;116;p16"/>
          <p:cNvCxnSpPr/>
          <p:nvPr/>
        </p:nvCxnSpPr>
        <p:spPr>
          <a:xfrm>
            <a:off x="6477000" y="2590800"/>
            <a:ext cx="0" cy="1219200"/>
          </a:xfrm>
          <a:prstGeom prst="straightConnector1">
            <a:avLst/>
          </a:prstGeom>
          <a:noFill/>
          <a:ln w="38100" cap="flat" cmpd="sng">
            <a:solidFill>
              <a:srgbClr val="002060"/>
            </a:solidFill>
            <a:prstDash val="solid"/>
            <a:miter lim="800000"/>
            <a:headEnd type="none" w="sm" len="sm"/>
            <a:tailEnd type="triangle" w="med" len="med"/>
          </a:ln>
        </p:spPr>
      </p:cxnSp>
      <p:pic>
        <p:nvPicPr>
          <p:cNvPr id="117" name="Google Shape;117;p16"/>
          <p:cNvPicPr preferRelativeResize="0"/>
          <p:nvPr/>
        </p:nvPicPr>
        <p:blipFill rotWithShape="1">
          <a:blip r:embed="rId5">
            <a:alphaModFix/>
          </a:blip>
          <a:srcRect/>
          <a:stretch/>
        </p:blipFill>
        <p:spPr>
          <a:xfrm>
            <a:off x="7531100" y="6003925"/>
            <a:ext cx="1652587" cy="854075"/>
          </a:xfrm>
          <a:prstGeom prst="rect">
            <a:avLst/>
          </a:prstGeom>
          <a:noFill/>
          <a:ln>
            <a:noFill/>
          </a:ln>
        </p:spPr>
      </p:pic>
      <p:pic>
        <p:nvPicPr>
          <p:cNvPr id="118" name="Google Shape;118;p16"/>
          <p:cNvPicPr preferRelativeResize="0"/>
          <p:nvPr/>
        </p:nvPicPr>
        <p:blipFill rotWithShape="1">
          <a:blip r:embed="rId6">
            <a:alphaModFix/>
          </a:blip>
          <a:srcRect/>
          <a:stretch/>
        </p:blipFill>
        <p:spPr>
          <a:xfrm>
            <a:off x="0" y="5410200"/>
            <a:ext cx="1676400" cy="13557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p:nvPr/>
        </p:nvSpPr>
        <p:spPr>
          <a:xfrm>
            <a:off x="457200" y="1981200"/>
            <a:ext cx="8153400" cy="21240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2"/>
              </a:buClr>
              <a:buSzPts val="4400"/>
              <a:buFont typeface="Gill Sans"/>
              <a:buNone/>
            </a:pPr>
            <a:r>
              <a:rPr lang="en-US" sz="4400" b="1" i="0" u="none" strike="noStrike" cap="none">
                <a:solidFill>
                  <a:srgbClr val="0070C0"/>
                </a:solidFill>
                <a:latin typeface="Gill Sans"/>
                <a:ea typeface="Gill Sans"/>
                <a:cs typeface="Gill Sans"/>
                <a:sym typeface="Gill Sans"/>
              </a:rPr>
              <a:t>Portsmouth Public Schools operates a </a:t>
            </a:r>
            <a:endParaRPr sz="1400" b="0" i="0" u="none" strike="noStrike" cap="none">
              <a:solidFill>
                <a:srgbClr val="0070C0"/>
              </a:solidFill>
              <a:latin typeface="Arial"/>
              <a:ea typeface="Arial"/>
              <a:cs typeface="Arial"/>
              <a:sym typeface="Arial"/>
            </a:endParaRPr>
          </a:p>
          <a:p>
            <a:pPr marL="0" marR="0" lvl="0" indent="0" algn="ctr" rtl="0">
              <a:lnSpc>
                <a:spcPct val="100000"/>
              </a:lnSpc>
              <a:spcBef>
                <a:spcPts val="0"/>
              </a:spcBef>
              <a:spcAft>
                <a:spcPts val="0"/>
              </a:spcAft>
              <a:buClr>
                <a:schemeClr val="dk2"/>
              </a:buClr>
              <a:buSzPts val="4400"/>
              <a:buFont typeface="Gill Sans"/>
              <a:buNone/>
            </a:pPr>
            <a:r>
              <a:rPr lang="en-US" sz="4400" b="1" i="0" u="none" strike="noStrike" cap="none">
                <a:solidFill>
                  <a:srgbClr val="0070C0"/>
                </a:solidFill>
                <a:latin typeface="Gill Sans"/>
                <a:ea typeface="Gill Sans"/>
                <a:cs typeface="Gill Sans"/>
                <a:sym typeface="Gill Sans"/>
              </a:rPr>
              <a:t>Schoolwide Title I Program</a:t>
            </a:r>
            <a:endParaRPr sz="1400" b="0" i="0" u="none" strike="noStrike" cap="none">
              <a:solidFill>
                <a:srgbClr val="0070C0"/>
              </a:solidFill>
              <a:latin typeface="Arial"/>
              <a:ea typeface="Arial"/>
              <a:cs typeface="Arial"/>
              <a:sym typeface="Arial"/>
            </a:endParaRPr>
          </a:p>
        </p:txBody>
      </p:sp>
      <p:pic>
        <p:nvPicPr>
          <p:cNvPr id="125" name="Google Shape;125;p17"/>
          <p:cNvPicPr preferRelativeResize="0"/>
          <p:nvPr/>
        </p:nvPicPr>
        <p:blipFill rotWithShape="1">
          <a:blip r:embed="rId3">
            <a:alphaModFix/>
          </a:blip>
          <a:srcRect/>
          <a:stretch/>
        </p:blipFill>
        <p:spPr>
          <a:xfrm>
            <a:off x="7697787" y="5861050"/>
            <a:ext cx="1446212" cy="996950"/>
          </a:xfrm>
          <a:prstGeom prst="rect">
            <a:avLst/>
          </a:prstGeom>
          <a:noFill/>
          <a:ln>
            <a:noFill/>
          </a:ln>
        </p:spPr>
      </p:pic>
      <p:pic>
        <p:nvPicPr>
          <p:cNvPr id="126" name="Google Shape;126;p17"/>
          <p:cNvPicPr preferRelativeResize="0"/>
          <p:nvPr/>
        </p:nvPicPr>
        <p:blipFill rotWithShape="1">
          <a:blip r:embed="rId4">
            <a:alphaModFix/>
          </a:blip>
          <a:srcRect/>
          <a:stretch/>
        </p:blipFill>
        <p:spPr>
          <a:xfrm>
            <a:off x="0" y="5410200"/>
            <a:ext cx="1676400" cy="13557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8"/>
          <p:cNvSpPr txBox="1">
            <a:spLocks noGrp="1"/>
          </p:cNvSpPr>
          <p:nvPr>
            <p:ph type="title"/>
          </p:nvPr>
        </p:nvSpPr>
        <p:spPr>
          <a:xfrm>
            <a:off x="533400" y="1524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376092"/>
              </a:buClr>
              <a:buSzPts val="4400"/>
              <a:buFont typeface="Bookman Old Style"/>
              <a:buNone/>
            </a:pPr>
            <a:r>
              <a:rPr lang="en-US" sz="4400" b="1" i="0" u="none">
                <a:solidFill>
                  <a:srgbClr val="0070C0"/>
                </a:solidFill>
              </a:rPr>
              <a:t>Schoolwide means</a:t>
            </a:r>
            <a:endParaRPr>
              <a:solidFill>
                <a:srgbClr val="0070C0"/>
              </a:solidFill>
            </a:endParaRPr>
          </a:p>
        </p:txBody>
      </p:sp>
      <p:sp>
        <p:nvSpPr>
          <p:cNvPr id="133" name="Google Shape;133;p18"/>
          <p:cNvSpPr txBox="1">
            <a:spLocks noGrp="1"/>
          </p:cNvSpPr>
          <p:nvPr>
            <p:ph type="body" idx="1"/>
          </p:nvPr>
        </p:nvSpPr>
        <p:spPr>
          <a:xfrm>
            <a:off x="457200" y="1600200"/>
            <a:ext cx="8229600" cy="4724400"/>
          </a:xfrm>
          <a:prstGeom prst="rect">
            <a:avLst/>
          </a:prstGeom>
          <a:noFill/>
          <a:ln>
            <a:noFill/>
          </a:ln>
        </p:spPr>
        <p:txBody>
          <a:bodyPr spcFirstLastPara="1" wrap="square" lIns="91425" tIns="45700" rIns="91425" bIns="45700" anchor="t" anchorCtr="0">
            <a:noAutofit/>
          </a:bodyPr>
          <a:lstStyle/>
          <a:p>
            <a:pPr marL="342900" marR="0" lvl="0" indent="-342900" algn="just" rtl="0">
              <a:lnSpc>
                <a:spcPct val="100000"/>
              </a:lnSpc>
              <a:spcBef>
                <a:spcPts val="0"/>
              </a:spcBef>
              <a:spcAft>
                <a:spcPts val="0"/>
              </a:spcAft>
              <a:buClr>
                <a:schemeClr val="dk1"/>
              </a:buClr>
              <a:buSzPts val="2800"/>
              <a:buFont typeface="Arial"/>
              <a:buChar char="•"/>
            </a:pPr>
            <a:r>
              <a:rPr lang="en-US" sz="2800" b="0" i="0" u="none">
                <a:solidFill>
                  <a:schemeClr val="dk1"/>
                </a:solidFill>
                <a:latin typeface="Gill Sans"/>
                <a:ea typeface="Gill Sans"/>
                <a:cs typeface="Gill Sans"/>
                <a:sym typeface="Gill Sans"/>
              </a:rPr>
              <a:t>The school uses Title I funds to upgrade the entire educational program of the school.</a:t>
            </a:r>
            <a:endParaRPr/>
          </a:p>
          <a:p>
            <a:pPr marL="342900" marR="0" lvl="0" indent="-342900" algn="just" rtl="0">
              <a:lnSpc>
                <a:spcPct val="100000"/>
              </a:lnSpc>
              <a:spcBef>
                <a:spcPts val="280"/>
              </a:spcBef>
              <a:spcAft>
                <a:spcPts val="0"/>
              </a:spcAft>
              <a:buClr>
                <a:schemeClr val="dk1"/>
              </a:buClr>
              <a:buSzPts val="1400"/>
              <a:buFont typeface="Arial"/>
              <a:buNone/>
            </a:pPr>
            <a:endParaRPr sz="1400" b="0" i="0" u="none">
              <a:solidFill>
                <a:schemeClr val="dk1"/>
              </a:solidFill>
              <a:latin typeface="Gill Sans"/>
              <a:ea typeface="Gill Sans"/>
              <a:cs typeface="Gill Sans"/>
              <a:sym typeface="Gill Sans"/>
            </a:endParaRPr>
          </a:p>
          <a:p>
            <a:pPr marL="342900" marR="0" lvl="0" indent="-342900" algn="just" rtl="0">
              <a:lnSpc>
                <a:spcPct val="100000"/>
              </a:lnSpc>
              <a:spcBef>
                <a:spcPts val="560"/>
              </a:spcBef>
              <a:spcAft>
                <a:spcPts val="0"/>
              </a:spcAft>
              <a:buClr>
                <a:schemeClr val="dk1"/>
              </a:buClr>
              <a:buSzPts val="2800"/>
              <a:buFont typeface="Arial"/>
              <a:buChar char="•"/>
            </a:pPr>
            <a:r>
              <a:rPr lang="en-US" sz="2800" b="0" i="0" u="none">
                <a:solidFill>
                  <a:schemeClr val="dk1"/>
                </a:solidFill>
                <a:latin typeface="Gill Sans"/>
                <a:ea typeface="Gill Sans"/>
                <a:cs typeface="Gill Sans"/>
                <a:sym typeface="Gill Sans"/>
              </a:rPr>
              <a:t>Title I funds are used to serve </a:t>
            </a:r>
            <a:r>
              <a:rPr lang="en-US" sz="2800" b="1" i="1" u="none">
                <a:solidFill>
                  <a:srgbClr val="0070C0"/>
                </a:solidFill>
                <a:latin typeface="Gill Sans"/>
                <a:ea typeface="Gill Sans"/>
                <a:cs typeface="Gill Sans"/>
                <a:sym typeface="Gill Sans"/>
              </a:rPr>
              <a:t>all children </a:t>
            </a:r>
            <a:r>
              <a:rPr lang="en-US" sz="2800" b="0" i="0" u="none">
                <a:solidFill>
                  <a:schemeClr val="dk1"/>
                </a:solidFill>
                <a:latin typeface="Gill Sans"/>
                <a:ea typeface="Gill Sans"/>
                <a:cs typeface="Gill Sans"/>
                <a:sym typeface="Gill Sans"/>
              </a:rPr>
              <a:t>in order to raise academic achievement.</a:t>
            </a:r>
            <a:endParaRPr/>
          </a:p>
          <a:p>
            <a:pPr marL="342900" marR="0" lvl="0" indent="-342900" algn="just" rtl="0">
              <a:lnSpc>
                <a:spcPct val="100000"/>
              </a:lnSpc>
              <a:spcBef>
                <a:spcPts val="280"/>
              </a:spcBef>
              <a:spcAft>
                <a:spcPts val="0"/>
              </a:spcAft>
              <a:buClr>
                <a:schemeClr val="dk1"/>
              </a:buClr>
              <a:buSzPts val="1400"/>
              <a:buFont typeface="Arial"/>
              <a:buNone/>
            </a:pPr>
            <a:endParaRPr sz="1400" b="0" i="0" u="none">
              <a:solidFill>
                <a:schemeClr val="dk1"/>
              </a:solidFill>
              <a:latin typeface="Gill Sans"/>
              <a:ea typeface="Gill Sans"/>
              <a:cs typeface="Gill Sans"/>
              <a:sym typeface="Gill Sans"/>
            </a:endParaRPr>
          </a:p>
          <a:p>
            <a:pPr marL="342900" marR="0" lvl="0" indent="-342900" algn="just" rtl="0">
              <a:lnSpc>
                <a:spcPct val="100000"/>
              </a:lnSpc>
              <a:spcBef>
                <a:spcPts val="560"/>
              </a:spcBef>
              <a:spcAft>
                <a:spcPts val="0"/>
              </a:spcAft>
              <a:buClr>
                <a:schemeClr val="dk1"/>
              </a:buClr>
              <a:buSzPts val="2800"/>
              <a:buFont typeface="Arial"/>
              <a:buChar char="•"/>
            </a:pPr>
            <a:r>
              <a:rPr lang="en-US" sz="2800" b="0" i="0" u="none">
                <a:solidFill>
                  <a:schemeClr val="dk1"/>
                </a:solidFill>
                <a:latin typeface="Gill Sans"/>
                <a:ea typeface="Gill Sans"/>
                <a:cs typeface="Gill Sans"/>
                <a:sym typeface="Gill Sans"/>
              </a:rPr>
              <a:t>Title I funds will be used to provide additional assistance to all students who experience difficulties in meeting the State’s performance targets.</a:t>
            </a:r>
            <a:endParaRPr/>
          </a:p>
        </p:txBody>
      </p:sp>
      <p:pic>
        <p:nvPicPr>
          <p:cNvPr id="134" name="Google Shape;134;p18"/>
          <p:cNvPicPr preferRelativeResize="0"/>
          <p:nvPr/>
        </p:nvPicPr>
        <p:blipFill rotWithShape="1">
          <a:blip r:embed="rId3">
            <a:alphaModFix/>
          </a:blip>
          <a:srcRect/>
          <a:stretch/>
        </p:blipFill>
        <p:spPr>
          <a:xfrm>
            <a:off x="7808912" y="6059487"/>
            <a:ext cx="1333500" cy="798512"/>
          </a:xfrm>
          <a:prstGeom prst="rect">
            <a:avLst/>
          </a:prstGeom>
          <a:noFill/>
          <a:ln>
            <a:noFill/>
          </a:ln>
        </p:spPr>
      </p:pic>
      <p:pic>
        <p:nvPicPr>
          <p:cNvPr id="135" name="Google Shape;135;p18"/>
          <p:cNvPicPr preferRelativeResize="0"/>
          <p:nvPr/>
        </p:nvPicPr>
        <p:blipFill rotWithShape="1">
          <a:blip r:embed="rId4">
            <a:alphaModFix/>
          </a:blip>
          <a:srcRect/>
          <a:stretch/>
        </p:blipFill>
        <p:spPr>
          <a:xfrm>
            <a:off x="0" y="5410200"/>
            <a:ext cx="1676400" cy="13557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9"/>
          <p:cNvSpPr txBox="1">
            <a:spLocks noGrp="1"/>
          </p:cNvSpPr>
          <p:nvPr>
            <p:ph type="body" idx="1"/>
          </p:nvPr>
        </p:nvSpPr>
        <p:spPr>
          <a:xfrm>
            <a:off x="722312" y="1371600"/>
            <a:ext cx="7772400" cy="1500187"/>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rgbClr val="376092"/>
              </a:buClr>
              <a:buSzPts val="7200"/>
              <a:buNone/>
            </a:pPr>
            <a:r>
              <a:rPr lang="en-US" sz="7200" b="1" i="0" u="none">
                <a:solidFill>
                  <a:srgbClr val="0070C0"/>
                </a:solidFill>
                <a:latin typeface="Bookman Old Style"/>
                <a:ea typeface="Bookman Old Style"/>
                <a:cs typeface="Bookman Old Style"/>
                <a:sym typeface="Bookman Old Style"/>
              </a:rPr>
              <a:t>Accreditation</a:t>
            </a:r>
            <a:endParaRPr>
              <a:solidFill>
                <a:srgbClr val="0070C0"/>
              </a:solidFill>
            </a:endParaRPr>
          </a:p>
        </p:txBody>
      </p:sp>
      <p:pic>
        <p:nvPicPr>
          <p:cNvPr id="141" name="Google Shape;141;p19"/>
          <p:cNvPicPr preferRelativeResize="0"/>
          <p:nvPr/>
        </p:nvPicPr>
        <p:blipFill rotWithShape="1">
          <a:blip r:embed="rId3">
            <a:alphaModFix/>
          </a:blip>
          <a:srcRect/>
          <a:stretch/>
        </p:blipFill>
        <p:spPr>
          <a:xfrm>
            <a:off x="7712075" y="5864225"/>
            <a:ext cx="1431925" cy="993775"/>
          </a:xfrm>
          <a:prstGeom prst="rect">
            <a:avLst/>
          </a:prstGeom>
          <a:noFill/>
          <a:ln>
            <a:noFill/>
          </a:ln>
        </p:spPr>
      </p:pic>
      <p:pic>
        <p:nvPicPr>
          <p:cNvPr id="142" name="Google Shape;142;p19"/>
          <p:cNvPicPr preferRelativeResize="0"/>
          <p:nvPr/>
        </p:nvPicPr>
        <p:blipFill rotWithShape="1">
          <a:blip r:embed="rId4">
            <a:alphaModFix/>
          </a:blip>
          <a:srcRect/>
          <a:stretch/>
        </p:blipFill>
        <p:spPr>
          <a:xfrm>
            <a:off x="0" y="5410200"/>
            <a:ext cx="1676400" cy="1355725"/>
          </a:xfrm>
          <a:prstGeom prst="rect">
            <a:avLst/>
          </a:prstGeom>
          <a:noFill/>
          <a:ln>
            <a:noFill/>
          </a:ln>
        </p:spPr>
      </p:pic>
    </p:spTree>
  </p:cSld>
  <p:clrMapOvr>
    <a:masterClrMapping/>
  </p:clrMapOvr>
</p:sld>
</file>

<file path=ppt/theme/theme1.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7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TotalTime>
  <Words>1010</Words>
  <Application>Microsoft Office PowerPoint</Application>
  <PresentationFormat>On-screen Show (4:3)</PresentationFormat>
  <Paragraphs>173</Paragraphs>
  <Slides>35</Slides>
  <Notes>35</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35</vt:i4>
      </vt:variant>
    </vt:vector>
  </HeadingPairs>
  <TitlesOfParts>
    <vt:vector size="47" baseType="lpstr">
      <vt:lpstr>Cabin</vt:lpstr>
      <vt:lpstr>Calibri</vt:lpstr>
      <vt:lpstr>Bookman Old Style</vt:lpstr>
      <vt:lpstr>Gill Sans</vt:lpstr>
      <vt:lpstr>Candara</vt:lpstr>
      <vt:lpstr>Arial</vt:lpstr>
      <vt:lpstr>Century Gothic</vt:lpstr>
      <vt:lpstr>1_Office Theme</vt:lpstr>
      <vt:lpstr>2_Office Theme</vt:lpstr>
      <vt:lpstr>7_Office Theme</vt:lpstr>
      <vt:lpstr>3_Office Theme</vt:lpstr>
      <vt:lpstr>6_Office Theme</vt:lpstr>
      <vt:lpstr>PowerPoint Presentation</vt:lpstr>
      <vt:lpstr>Why are we here?</vt:lpstr>
      <vt:lpstr>Purpose of Title I, Part A</vt:lpstr>
      <vt:lpstr>Fiscal Considerations: Eligibility for Title I Funding</vt:lpstr>
      <vt:lpstr>Portsmouth Title I Schools</vt:lpstr>
      <vt:lpstr>Instructional Delivery Programs</vt:lpstr>
      <vt:lpstr>PowerPoint Presentation</vt:lpstr>
      <vt:lpstr>Schoolwide means</vt:lpstr>
      <vt:lpstr>PowerPoint Presentation</vt:lpstr>
      <vt:lpstr>Standards of Accreditation</vt:lpstr>
      <vt:lpstr>SOL TEST TARGETS</vt:lpstr>
      <vt:lpstr>Our School Data</vt:lpstr>
      <vt:lpstr>Title I Goals</vt:lpstr>
      <vt:lpstr>Title I Goals</vt:lpstr>
      <vt:lpstr>Title I Goals</vt:lpstr>
      <vt:lpstr>Title I Goals</vt:lpstr>
      <vt:lpstr>Title I Goals</vt:lpstr>
      <vt:lpstr>PowerPoint Presentation</vt:lpstr>
      <vt:lpstr>Use of Title I Funds</vt:lpstr>
      <vt:lpstr>Use of Title I Funds</vt:lpstr>
      <vt:lpstr>Use of Title I Funds</vt:lpstr>
      <vt:lpstr>Use of Title I Funds</vt:lpstr>
      <vt:lpstr>Every Student Succeeds Act ESSA Requirements  </vt:lpstr>
      <vt:lpstr>ESSA Requirements  </vt:lpstr>
      <vt:lpstr>ESSA Requirements </vt:lpstr>
      <vt:lpstr>ESSA Requirements</vt:lpstr>
      <vt:lpstr>ESSA Requirements</vt:lpstr>
      <vt:lpstr>Parent &amp; Family Engagement</vt:lpstr>
      <vt:lpstr>Parent &amp; Family Engagement</vt:lpstr>
      <vt:lpstr>ESSA Requirements</vt:lpstr>
      <vt:lpstr>PARENT RIGHTS</vt:lpstr>
      <vt:lpstr>Parents Right to Know</vt:lpstr>
      <vt:lpstr>Parents Right to Know</vt:lpstr>
      <vt:lpstr>Staff Contact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Hailes, Renee</dc:creator>
  <cp:lastModifiedBy>King, Tammy</cp:lastModifiedBy>
  <cp:revision>5</cp:revision>
  <dcterms:modified xsi:type="dcterms:W3CDTF">2023-10-30T01:52:32Z</dcterms:modified>
</cp:coreProperties>
</file>